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80" r:id="rId6"/>
    <p:sldId id="272" r:id="rId7"/>
    <p:sldId id="382" r:id="rId8"/>
    <p:sldId id="381" r:id="rId9"/>
    <p:sldId id="383" r:id="rId10"/>
    <p:sldId id="268" r:id="rId11"/>
    <p:sldId id="271" r:id="rId1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07">
          <p15:clr>
            <a:srgbClr val="A4A3A4"/>
          </p15:clr>
        </p15:guide>
        <p15:guide id="4" pos="2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F346C2-B62B-4A39-A5BA-2B4F90164FA7}" v="64" dt="2020-12-11T09:04:27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46" d="100"/>
          <a:sy n="146" d="100"/>
        </p:scale>
        <p:origin x="492" y="108"/>
      </p:cViewPr>
      <p:guideLst>
        <p:guide orient="horz" pos="1620"/>
        <p:guide pos="2880"/>
        <p:guide pos="5507"/>
        <p:guide pos="2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etveld, E. (Elmer)" userId="fca8a819-a57b-4bbf-ac08-77f94e27ed06" providerId="ADAL" clId="{3C9EEE57-FF7C-47D5-8078-677FCAA11D31}"/>
    <pc:docChg chg="custSel delSld modSld modMainMaster modHandout">
      <pc:chgData name="Rietveld, E. (Elmer)" userId="fca8a819-a57b-4bbf-ac08-77f94e27ed06" providerId="ADAL" clId="{3C9EEE57-FF7C-47D5-8078-677FCAA11D31}" dt="2020-12-07T08:13:30.892" v="551" actId="2696"/>
      <pc:docMkLst>
        <pc:docMk/>
      </pc:docMkLst>
      <pc:sldChg chg="modSp">
        <pc:chgData name="Rietveld, E. (Elmer)" userId="fca8a819-a57b-4bbf-ac08-77f94e27ed06" providerId="ADAL" clId="{3C9EEE57-FF7C-47D5-8078-677FCAA11D31}" dt="2020-12-07T08:12:40.322" v="550" actId="20577"/>
        <pc:sldMkLst>
          <pc:docMk/>
          <pc:sldMk cId="4226932015" sldId="256"/>
        </pc:sldMkLst>
        <pc:spChg chg="mod">
          <ac:chgData name="Rietveld, E. (Elmer)" userId="fca8a819-a57b-4bbf-ac08-77f94e27ed06" providerId="ADAL" clId="{3C9EEE57-FF7C-47D5-8078-677FCAA11D31}" dt="2020-12-07T08:12:40.322" v="550" actId="20577"/>
          <ac:spMkLst>
            <pc:docMk/>
            <pc:sldMk cId="4226932015" sldId="256"/>
            <ac:spMk id="3" creationId="{00000000-0000-0000-0000-000000000000}"/>
          </ac:spMkLst>
        </pc:spChg>
      </pc:sldChg>
      <pc:sldChg chg="modSp">
        <pc:chgData name="Rietveld, E. (Elmer)" userId="fca8a819-a57b-4bbf-ac08-77f94e27ed06" providerId="ADAL" clId="{3C9EEE57-FF7C-47D5-8078-677FCAA11D31}" dt="2020-12-07T08:09:50.152" v="289" actId="790"/>
        <pc:sldMkLst>
          <pc:docMk/>
          <pc:sldMk cId="2261564013" sldId="266"/>
        </pc:sldMkLst>
        <pc:spChg chg="mod">
          <ac:chgData name="Rietveld, E. (Elmer)" userId="fca8a819-a57b-4bbf-ac08-77f94e27ed06" providerId="ADAL" clId="{3C9EEE57-FF7C-47D5-8078-677FCAA11D31}" dt="2020-12-07T08:09:50.136" v="287" actId="790"/>
          <ac:spMkLst>
            <pc:docMk/>
            <pc:sldMk cId="2261564013" sldId="266"/>
            <ac:spMk id="2" creationId="{2831B2E5-58DC-405E-85D2-D4ABC60B2252}"/>
          </ac:spMkLst>
        </pc:spChg>
        <pc:spChg chg="mod">
          <ac:chgData name="Rietveld, E. (Elmer)" userId="fca8a819-a57b-4bbf-ac08-77f94e27ed06" providerId="ADAL" clId="{3C9EEE57-FF7C-47D5-8078-677FCAA11D31}" dt="2020-12-07T08:09:50.152" v="288" actId="790"/>
          <ac:spMkLst>
            <pc:docMk/>
            <pc:sldMk cId="2261564013" sldId="266"/>
            <ac:spMk id="3" creationId="{2C8B698C-E428-4527-9F12-3BC63D63DCA0}"/>
          </ac:spMkLst>
        </pc:spChg>
        <pc:spChg chg="mod">
          <ac:chgData name="Rietveld, E. (Elmer)" userId="fca8a819-a57b-4bbf-ac08-77f94e27ed06" providerId="ADAL" clId="{3C9EEE57-FF7C-47D5-8078-677FCAA11D31}" dt="2020-12-07T08:09:50.152" v="289" actId="790"/>
          <ac:spMkLst>
            <pc:docMk/>
            <pc:sldMk cId="2261564013" sldId="266"/>
            <ac:spMk id="4" creationId="{27F8BBFE-3EFD-4237-AF28-ECB513B22636}"/>
          </ac:spMkLst>
        </pc:spChg>
      </pc:sldChg>
      <pc:sldChg chg="modSp">
        <pc:chgData name="Rietveld, E. (Elmer)" userId="fca8a819-a57b-4bbf-ac08-77f94e27ed06" providerId="ADAL" clId="{3C9EEE57-FF7C-47D5-8078-677FCAA11D31}" dt="2020-12-07T08:09:50.183" v="299" actId="20577"/>
        <pc:sldMkLst>
          <pc:docMk/>
          <pc:sldMk cId="2520501750" sldId="268"/>
        </pc:sldMkLst>
        <pc:spChg chg="mod">
          <ac:chgData name="Rietveld, E. (Elmer)" userId="fca8a819-a57b-4bbf-ac08-77f94e27ed06" providerId="ADAL" clId="{3C9EEE57-FF7C-47D5-8078-677FCAA11D31}" dt="2020-12-07T08:09:50.152" v="290" actId="790"/>
          <ac:spMkLst>
            <pc:docMk/>
            <pc:sldMk cId="2520501750" sldId="268"/>
            <ac:spMk id="2" creationId="{D6030E3E-5D51-42B1-9445-263620A6F502}"/>
          </ac:spMkLst>
        </pc:spChg>
        <pc:spChg chg="mod">
          <ac:chgData name="Rietveld, E. (Elmer)" userId="fca8a819-a57b-4bbf-ac08-77f94e27ed06" providerId="ADAL" clId="{3C9EEE57-FF7C-47D5-8078-677FCAA11D31}" dt="2020-12-07T08:09:50.152" v="291" actId="790"/>
          <ac:spMkLst>
            <pc:docMk/>
            <pc:sldMk cId="2520501750" sldId="268"/>
            <ac:spMk id="4" creationId="{C3B8B66B-3217-495C-9BF5-4BD30CC04331}"/>
          </ac:spMkLst>
        </pc:spChg>
        <pc:spChg chg="mod">
          <ac:chgData name="Rietveld, E. (Elmer)" userId="fca8a819-a57b-4bbf-ac08-77f94e27ed06" providerId="ADAL" clId="{3C9EEE57-FF7C-47D5-8078-677FCAA11D31}" dt="2020-12-07T08:09:50.167" v="292" actId="790"/>
          <ac:spMkLst>
            <pc:docMk/>
            <pc:sldMk cId="2520501750" sldId="268"/>
            <ac:spMk id="5" creationId="{94AA4BEB-2A66-4E49-B009-3D32801BCE81}"/>
          </ac:spMkLst>
        </pc:spChg>
        <pc:spChg chg="mod">
          <ac:chgData name="Rietveld, E. (Elmer)" userId="fca8a819-a57b-4bbf-ac08-77f94e27ed06" providerId="ADAL" clId="{3C9EEE57-FF7C-47D5-8078-677FCAA11D31}" dt="2020-12-07T08:09:50.167" v="295" actId="20577"/>
          <ac:spMkLst>
            <pc:docMk/>
            <pc:sldMk cId="2520501750" sldId="268"/>
            <ac:spMk id="6" creationId="{CA05FFC2-E0B6-4177-8FC8-FC469F072C16}"/>
          </ac:spMkLst>
        </pc:spChg>
        <pc:spChg chg="mod">
          <ac:chgData name="Rietveld, E. (Elmer)" userId="fca8a819-a57b-4bbf-ac08-77f94e27ed06" providerId="ADAL" clId="{3C9EEE57-FF7C-47D5-8078-677FCAA11D31}" dt="2020-12-07T08:09:50.183" v="296" actId="790"/>
          <ac:spMkLst>
            <pc:docMk/>
            <pc:sldMk cId="2520501750" sldId="268"/>
            <ac:spMk id="7" creationId="{1BE205C7-30A4-49DD-9E2D-F41B97DA76E9}"/>
          </ac:spMkLst>
        </pc:spChg>
        <pc:spChg chg="mod">
          <ac:chgData name="Rietveld, E. (Elmer)" userId="fca8a819-a57b-4bbf-ac08-77f94e27ed06" providerId="ADAL" clId="{3C9EEE57-FF7C-47D5-8078-677FCAA11D31}" dt="2020-12-07T08:09:50.183" v="299" actId="20577"/>
          <ac:spMkLst>
            <pc:docMk/>
            <pc:sldMk cId="2520501750" sldId="268"/>
            <ac:spMk id="8" creationId="{68BC79EF-D9A1-4289-96C5-5D7FC596DBA5}"/>
          </ac:spMkLst>
        </pc:spChg>
      </pc:sldChg>
      <pc:sldChg chg="modSp">
        <pc:chgData name="Rietveld, E. (Elmer)" userId="fca8a819-a57b-4bbf-ac08-77f94e27ed06" providerId="ADAL" clId="{3C9EEE57-FF7C-47D5-8078-677FCAA11D31}" dt="2020-12-07T08:09:50.199" v="306" actId="790"/>
        <pc:sldMkLst>
          <pc:docMk/>
          <pc:sldMk cId="4218355279" sldId="270"/>
        </pc:sldMkLst>
        <pc:spChg chg="mod">
          <ac:chgData name="Rietveld, E. (Elmer)" userId="fca8a819-a57b-4bbf-ac08-77f94e27ed06" providerId="ADAL" clId="{3C9EEE57-FF7C-47D5-8078-677FCAA11D31}" dt="2020-12-07T08:09:50.183" v="304" actId="790"/>
          <ac:spMkLst>
            <pc:docMk/>
            <pc:sldMk cId="4218355279" sldId="270"/>
            <ac:spMk id="2" creationId="{3024B689-EFC2-4DEB-A14F-83405E33DCEF}"/>
          </ac:spMkLst>
        </pc:spChg>
        <pc:spChg chg="mod">
          <ac:chgData name="Rietveld, E. (Elmer)" userId="fca8a819-a57b-4bbf-ac08-77f94e27ed06" providerId="ADAL" clId="{3C9EEE57-FF7C-47D5-8078-677FCAA11D31}" dt="2020-12-07T08:09:50.199" v="305" actId="790"/>
          <ac:spMkLst>
            <pc:docMk/>
            <pc:sldMk cId="4218355279" sldId="270"/>
            <ac:spMk id="3" creationId="{07F121CD-2503-4041-94CE-1F5663CAFF35}"/>
          </ac:spMkLst>
        </pc:spChg>
        <pc:spChg chg="mod">
          <ac:chgData name="Rietveld, E. (Elmer)" userId="fca8a819-a57b-4bbf-ac08-77f94e27ed06" providerId="ADAL" clId="{3C9EEE57-FF7C-47D5-8078-677FCAA11D31}" dt="2020-12-07T08:09:50.199" v="306" actId="790"/>
          <ac:spMkLst>
            <pc:docMk/>
            <pc:sldMk cId="4218355279" sldId="270"/>
            <ac:spMk id="4" creationId="{B5601DB4-F692-4C94-956E-5820BC21E470}"/>
          </ac:spMkLst>
        </pc:spChg>
      </pc:sldChg>
      <pc:sldChg chg="modSp">
        <pc:chgData name="Rietveld, E. (Elmer)" userId="fca8a819-a57b-4bbf-ac08-77f94e27ed06" providerId="ADAL" clId="{3C9EEE57-FF7C-47D5-8078-677FCAA11D31}" dt="2020-12-07T08:09:50.183" v="301" actId="790"/>
        <pc:sldMkLst>
          <pc:docMk/>
          <pc:sldMk cId="3253312694" sldId="271"/>
        </pc:sldMkLst>
        <pc:spChg chg="mod">
          <ac:chgData name="Rietveld, E. (Elmer)" userId="fca8a819-a57b-4bbf-ac08-77f94e27ed06" providerId="ADAL" clId="{3C9EEE57-FF7C-47D5-8078-677FCAA11D31}" dt="2020-12-07T08:09:50.183" v="300" actId="790"/>
          <ac:spMkLst>
            <pc:docMk/>
            <pc:sldMk cId="3253312694" sldId="271"/>
            <ac:spMk id="2" creationId="{6AB7DC82-E4BD-4FB0-9C00-76E15FB2DC51}"/>
          </ac:spMkLst>
        </pc:spChg>
        <pc:spChg chg="mod">
          <ac:chgData name="Rietveld, E. (Elmer)" userId="fca8a819-a57b-4bbf-ac08-77f94e27ed06" providerId="ADAL" clId="{3C9EEE57-FF7C-47D5-8078-677FCAA11D31}" dt="2020-12-07T08:09:50.183" v="301" actId="790"/>
          <ac:spMkLst>
            <pc:docMk/>
            <pc:sldMk cId="3253312694" sldId="271"/>
            <ac:spMk id="4" creationId="{2F9C4524-FB2E-4285-8727-1869AA104080}"/>
          </ac:spMkLst>
        </pc:spChg>
      </pc:sldChg>
      <pc:sldChg chg="modSp del">
        <pc:chgData name="Rietveld, E. (Elmer)" userId="fca8a819-a57b-4bbf-ac08-77f94e27ed06" providerId="ADAL" clId="{3C9EEE57-FF7C-47D5-8078-677FCAA11D31}" dt="2020-12-07T08:13:30.892" v="551" actId="2696"/>
        <pc:sldMkLst>
          <pc:docMk/>
          <pc:sldMk cId="100227713" sldId="272"/>
        </pc:sldMkLst>
        <pc:spChg chg="mod">
          <ac:chgData name="Rietveld, E. (Elmer)" userId="fca8a819-a57b-4bbf-ac08-77f94e27ed06" providerId="ADAL" clId="{3C9EEE57-FF7C-47D5-8078-677FCAA11D31}" dt="2020-12-07T08:09:50.183" v="302" actId="790"/>
          <ac:spMkLst>
            <pc:docMk/>
            <pc:sldMk cId="100227713" sldId="272"/>
            <ac:spMk id="2" creationId="{7AE92830-AE90-457B-9B93-DD1DA41A02E8}"/>
          </ac:spMkLst>
        </pc:spChg>
        <pc:spChg chg="mod">
          <ac:chgData name="Rietveld, E. (Elmer)" userId="fca8a819-a57b-4bbf-ac08-77f94e27ed06" providerId="ADAL" clId="{3C9EEE57-FF7C-47D5-8078-677FCAA11D31}" dt="2020-12-07T08:09:50.183" v="303" actId="790"/>
          <ac:spMkLst>
            <pc:docMk/>
            <pc:sldMk cId="100227713" sldId="272"/>
            <ac:spMk id="4" creationId="{2682C6C9-284C-4B30-B95D-0B7A238B2D3F}"/>
          </ac:spMkLst>
        </pc:spChg>
      </pc:sldChg>
      <pc:sldMasterChg chg="modSp modSldLayout">
        <pc:chgData name="Rietveld, E. (Elmer)" userId="fca8a819-a57b-4bbf-ac08-77f94e27ed06" providerId="ADAL" clId="{3C9EEE57-FF7C-47D5-8078-677FCAA11D31}" dt="2020-12-07T08:09:50.136" v="285" actId="790"/>
        <pc:sldMasterMkLst>
          <pc:docMk/>
          <pc:sldMasterMk cId="1136566582" sldId="2147483648"/>
        </pc:sldMasterMkLst>
        <pc:spChg chg="mod">
          <ac:chgData name="Rietveld, E. (Elmer)" userId="fca8a819-a57b-4bbf-ac08-77f94e27ed06" providerId="ADAL" clId="{3C9EEE57-FF7C-47D5-8078-677FCAA11D31}" dt="2020-12-07T08:09:49.550" v="76" actId="790"/>
          <ac:spMkLst>
            <pc:docMk/>
            <pc:sldMasterMk cId="1136566582" sldId="2147483648"/>
            <ac:spMk id="2" creationId="{00000000-0000-0000-0000-000000000000}"/>
          </ac:spMkLst>
        </pc:spChg>
        <pc:spChg chg="mod">
          <ac:chgData name="Rietveld, E. (Elmer)" userId="fca8a819-a57b-4bbf-ac08-77f94e27ed06" providerId="ADAL" clId="{3C9EEE57-FF7C-47D5-8078-677FCAA11D31}" dt="2020-12-07T08:09:49.519" v="72" actId="790"/>
          <ac:spMkLst>
            <pc:docMk/>
            <pc:sldMasterMk cId="1136566582" sldId="2147483648"/>
            <ac:spMk id="3" creationId="{00000000-0000-0000-0000-000000000000}"/>
          </ac:spMkLst>
        </pc:spChg>
        <pc:spChg chg="mod">
          <ac:chgData name="Rietveld, E. (Elmer)" userId="fca8a819-a57b-4bbf-ac08-77f94e27ed06" providerId="ADAL" clId="{3C9EEE57-FF7C-47D5-8078-677FCAA11D31}" dt="2020-12-07T08:09:49.519" v="73" actId="790"/>
          <ac:spMkLst>
            <pc:docMk/>
            <pc:sldMasterMk cId="1136566582" sldId="2147483648"/>
            <ac:spMk id="9" creationId="{00000000-0000-0000-0000-000000000000}"/>
          </ac:spMkLst>
        </pc:spChg>
        <pc:spChg chg="mod">
          <ac:chgData name="Rietveld, E. (Elmer)" userId="fca8a819-a57b-4bbf-ac08-77f94e27ed06" providerId="ADAL" clId="{3C9EEE57-FF7C-47D5-8078-677FCAA11D31}" dt="2020-12-07T08:09:49.534" v="74" actId="790"/>
          <ac:spMkLst>
            <pc:docMk/>
            <pc:sldMasterMk cId="1136566582" sldId="2147483648"/>
            <ac:spMk id="11" creationId="{00000000-0000-0000-0000-000000000000}"/>
          </ac:spMkLst>
        </pc:spChg>
        <pc:spChg chg="mod">
          <ac:chgData name="Rietveld, E. (Elmer)" userId="fca8a819-a57b-4bbf-ac08-77f94e27ed06" providerId="ADAL" clId="{3C9EEE57-FF7C-47D5-8078-677FCAA11D31}" dt="2020-12-07T08:09:49.534" v="75" actId="790"/>
          <ac:spMkLst>
            <pc:docMk/>
            <pc:sldMasterMk cId="1136566582" sldId="2147483648"/>
            <ac:spMk id="12" creationId="{00000000-0000-0000-0000-000000000000}"/>
          </ac:spMkLst>
        </pc:spChg>
        <pc:sldLayoutChg chg="modSp">
          <pc:chgData name="Rietveld, E. (Elmer)" userId="fca8a819-a57b-4bbf-ac08-77f94e27ed06" providerId="ADAL" clId="{3C9EEE57-FF7C-47D5-8078-677FCAA11D31}" dt="2020-12-07T08:09:49.597" v="90" actId="20577"/>
          <pc:sldLayoutMkLst>
            <pc:docMk/>
            <pc:sldMasterMk cId="1136566582" sldId="2147483648"/>
            <pc:sldLayoutMk cId="714228224" sldId="2147483649"/>
          </pc:sldLayoutMkLst>
          <pc:spChg chg="mod">
            <ac:chgData name="Rietveld, E. (Elmer)" userId="fca8a819-a57b-4bbf-ac08-77f94e27ed06" providerId="ADAL" clId="{3C9EEE57-FF7C-47D5-8078-677FCAA11D31}" dt="2020-12-07T08:09:49.581" v="84"/>
            <ac:spMkLst>
              <pc:docMk/>
              <pc:sldMasterMk cId="1136566582" sldId="2147483648"/>
              <pc:sldLayoutMk cId="714228224" sldId="2147483649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597" v="87" actId="20577"/>
            <ac:spMkLst>
              <pc:docMk/>
              <pc:sldMasterMk cId="1136566582" sldId="2147483648"/>
              <pc:sldLayoutMk cId="714228224" sldId="2147483649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597" v="90" actId="20577"/>
            <ac:spMkLst>
              <pc:docMk/>
              <pc:sldMasterMk cId="1136566582" sldId="2147483648"/>
              <pc:sldLayoutMk cId="714228224" sldId="2147483649"/>
              <ac:spMk id="8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650" v="102" actId="790"/>
          <pc:sldLayoutMkLst>
            <pc:docMk/>
            <pc:sldMasterMk cId="1136566582" sldId="2147483648"/>
            <pc:sldLayoutMk cId="3608420951" sldId="2147483650"/>
          </pc:sldLayoutMkLst>
          <pc:spChg chg="mod">
            <ac:chgData name="Rietveld, E. (Elmer)" userId="fca8a819-a57b-4bbf-ac08-77f94e27ed06" providerId="ADAL" clId="{3C9EEE57-FF7C-47D5-8078-677FCAA11D31}" dt="2020-12-07T08:09:49.635" v="98" actId="790"/>
            <ac:spMkLst>
              <pc:docMk/>
              <pc:sldMasterMk cId="1136566582" sldId="2147483648"/>
              <pc:sldLayoutMk cId="3608420951" sldId="2147483650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35" v="99" actId="790"/>
            <ac:spMkLst>
              <pc:docMk/>
              <pc:sldMasterMk cId="1136566582" sldId="2147483648"/>
              <pc:sldLayoutMk cId="3608420951" sldId="2147483650"/>
              <ac:spMk id="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50" v="102" actId="790"/>
            <ac:spMkLst>
              <pc:docMk/>
              <pc:sldMasterMk cId="1136566582" sldId="2147483648"/>
              <pc:sldLayoutMk cId="3608420951" sldId="2147483650"/>
              <ac:spMk id="4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35" v="101" actId="790"/>
            <ac:spMkLst>
              <pc:docMk/>
              <pc:sldMasterMk cId="1136566582" sldId="2147483648"/>
              <pc:sldLayoutMk cId="3608420951" sldId="2147483650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35" v="100" actId="790"/>
            <ac:spMkLst>
              <pc:docMk/>
              <pc:sldMasterMk cId="1136566582" sldId="2147483648"/>
              <pc:sldLayoutMk cId="3608420951" sldId="2147483650"/>
              <ac:spMk id="8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682" v="115"/>
          <pc:sldLayoutMkLst>
            <pc:docMk/>
            <pc:sldMasterMk cId="1136566582" sldId="2147483648"/>
            <pc:sldLayoutMk cId="776306019" sldId="2147483651"/>
          </pc:sldLayoutMkLst>
          <pc:spChg chg="mod">
            <ac:chgData name="Rietveld, E. (Elmer)" userId="fca8a819-a57b-4bbf-ac08-77f94e27ed06" providerId="ADAL" clId="{3C9EEE57-FF7C-47D5-8078-677FCAA11D31}" dt="2020-12-07T08:09:49.682" v="115"/>
            <ac:spMkLst>
              <pc:docMk/>
              <pc:sldMasterMk cId="1136566582" sldId="2147483648"/>
              <pc:sldLayoutMk cId="776306019" sldId="2147483651"/>
              <ac:spMk id="2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650" v="107" actId="790"/>
          <pc:sldLayoutMkLst>
            <pc:docMk/>
            <pc:sldMasterMk cId="1136566582" sldId="2147483648"/>
            <pc:sldLayoutMk cId="994438528" sldId="2147483652"/>
          </pc:sldLayoutMkLst>
          <pc:spChg chg="mod">
            <ac:chgData name="Rietveld, E. (Elmer)" userId="fca8a819-a57b-4bbf-ac08-77f94e27ed06" providerId="ADAL" clId="{3C9EEE57-FF7C-47D5-8078-677FCAA11D31}" dt="2020-12-07T08:09:49.650" v="103" actId="790"/>
            <ac:spMkLst>
              <pc:docMk/>
              <pc:sldMasterMk cId="1136566582" sldId="2147483648"/>
              <pc:sldLayoutMk cId="994438528" sldId="2147483652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50" v="104" actId="790"/>
            <ac:spMkLst>
              <pc:docMk/>
              <pc:sldMasterMk cId="1136566582" sldId="2147483648"/>
              <pc:sldLayoutMk cId="994438528" sldId="2147483652"/>
              <ac:spMk id="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50" v="105" actId="790"/>
            <ac:spMkLst>
              <pc:docMk/>
              <pc:sldMasterMk cId="1136566582" sldId="2147483648"/>
              <pc:sldLayoutMk cId="994438528" sldId="2147483652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50" v="106" actId="790"/>
            <ac:spMkLst>
              <pc:docMk/>
              <pc:sldMasterMk cId="1136566582" sldId="2147483648"/>
              <pc:sldLayoutMk cId="994438528" sldId="2147483652"/>
              <ac:spMk id="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50" v="107" actId="790"/>
            <ac:spMkLst>
              <pc:docMk/>
              <pc:sldMasterMk cId="1136566582" sldId="2147483648"/>
              <pc:sldLayoutMk cId="994438528" sldId="2147483652"/>
              <ac:spMk id="10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713" v="123" actId="790"/>
          <pc:sldLayoutMkLst>
            <pc:docMk/>
            <pc:sldMasterMk cId="1136566582" sldId="2147483648"/>
            <pc:sldLayoutMk cId="4007571040" sldId="2147483653"/>
          </pc:sldLayoutMkLst>
          <pc:spChg chg="mod">
            <ac:chgData name="Rietveld, E. (Elmer)" userId="fca8a819-a57b-4bbf-ac08-77f94e27ed06" providerId="ADAL" clId="{3C9EEE57-FF7C-47D5-8078-677FCAA11D31}" dt="2020-12-07T08:09:49.697" v="119" actId="790"/>
            <ac:spMkLst>
              <pc:docMk/>
              <pc:sldMasterMk cId="1136566582" sldId="2147483648"/>
              <pc:sldLayoutMk cId="4007571040" sldId="2147483653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97" v="122" actId="20577"/>
            <ac:spMkLst>
              <pc:docMk/>
              <pc:sldMasterMk cId="1136566582" sldId="2147483648"/>
              <pc:sldLayoutMk cId="4007571040" sldId="2147483653"/>
              <ac:spMk id="6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97" v="118" actId="20577"/>
            <ac:spMkLst>
              <pc:docMk/>
              <pc:sldMasterMk cId="1136566582" sldId="2147483648"/>
              <pc:sldLayoutMk cId="4007571040" sldId="2147483653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13" v="123" actId="790"/>
            <ac:spMkLst>
              <pc:docMk/>
              <pc:sldMasterMk cId="1136566582" sldId="2147483648"/>
              <pc:sldLayoutMk cId="4007571040" sldId="2147483653"/>
              <ac:spMk id="9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998" v="236" actId="790"/>
          <pc:sldLayoutMkLst>
            <pc:docMk/>
            <pc:sldMasterMk cId="1136566582" sldId="2147483648"/>
            <pc:sldLayoutMk cId="1698854679" sldId="2147483654"/>
          </pc:sldLayoutMkLst>
          <pc:spChg chg="mod">
            <ac:chgData name="Rietveld, E. (Elmer)" userId="fca8a819-a57b-4bbf-ac08-77f94e27ed06" providerId="ADAL" clId="{3C9EEE57-FF7C-47D5-8078-677FCAA11D31}" dt="2020-12-07T08:09:49.998" v="235" actId="790"/>
            <ac:spMkLst>
              <pc:docMk/>
              <pc:sldMasterMk cId="1136566582" sldId="2147483648"/>
              <pc:sldLayoutMk cId="1698854679" sldId="2147483654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98" v="236" actId="790"/>
            <ac:spMkLst>
              <pc:docMk/>
              <pc:sldMasterMk cId="1136566582" sldId="2147483648"/>
              <pc:sldLayoutMk cId="1698854679" sldId="2147483654"/>
              <ac:spMk id="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82" v="146" actId="20577"/>
            <ac:spMkLst>
              <pc:docMk/>
              <pc:sldMasterMk cId="1136566582" sldId="2147483648"/>
              <pc:sldLayoutMk cId="1698854679" sldId="2147483654"/>
              <ac:spMk id="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82" v="147" actId="790"/>
            <ac:spMkLst>
              <pc:docMk/>
              <pc:sldMasterMk cId="1136566582" sldId="2147483648"/>
              <pc:sldLayoutMk cId="1698854679" sldId="2147483654"/>
              <ac:spMk id="15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82" v="148" actId="790"/>
            <ac:spMkLst>
              <pc:docMk/>
              <pc:sldMasterMk cId="1136566582" sldId="2147483648"/>
              <pc:sldLayoutMk cId="1698854679" sldId="2147483654"/>
              <ac:spMk id="15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82" v="149" actId="790"/>
            <ac:spMkLst>
              <pc:docMk/>
              <pc:sldMasterMk cId="1136566582" sldId="2147483648"/>
              <pc:sldLayoutMk cId="1698854679" sldId="2147483654"/>
              <ac:spMk id="160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97" v="152" actId="20577"/>
            <ac:spMkLst>
              <pc:docMk/>
              <pc:sldMasterMk cId="1136566582" sldId="2147483648"/>
              <pc:sldLayoutMk cId="1698854679" sldId="2147483654"/>
              <ac:spMk id="16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97" v="153" actId="790"/>
            <ac:spMkLst>
              <pc:docMk/>
              <pc:sldMasterMk cId="1136566582" sldId="2147483648"/>
              <pc:sldLayoutMk cId="1698854679" sldId="2147483654"/>
              <ac:spMk id="16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97" v="154" actId="790"/>
            <ac:spMkLst>
              <pc:docMk/>
              <pc:sldMasterMk cId="1136566582" sldId="2147483648"/>
              <pc:sldLayoutMk cId="1698854679" sldId="2147483654"/>
              <ac:spMk id="164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13" v="157" actId="20577"/>
            <ac:spMkLst>
              <pc:docMk/>
              <pc:sldMasterMk cId="1136566582" sldId="2147483648"/>
              <pc:sldLayoutMk cId="1698854679" sldId="2147483654"/>
              <ac:spMk id="16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13" v="158" actId="790"/>
            <ac:spMkLst>
              <pc:docMk/>
              <pc:sldMasterMk cId="1136566582" sldId="2147483648"/>
              <pc:sldLayoutMk cId="1698854679" sldId="2147483654"/>
              <ac:spMk id="16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20" v="159" actId="790"/>
            <ac:spMkLst>
              <pc:docMk/>
              <pc:sldMasterMk cId="1136566582" sldId="2147483648"/>
              <pc:sldLayoutMk cId="1698854679" sldId="2147483654"/>
              <ac:spMk id="16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20" v="162" actId="20577"/>
            <ac:spMkLst>
              <pc:docMk/>
              <pc:sldMasterMk cId="1136566582" sldId="2147483648"/>
              <pc:sldLayoutMk cId="1698854679" sldId="2147483654"/>
              <ac:spMk id="16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20" v="163" actId="790"/>
            <ac:spMkLst>
              <pc:docMk/>
              <pc:sldMasterMk cId="1136566582" sldId="2147483648"/>
              <pc:sldLayoutMk cId="1698854679" sldId="2147483654"/>
              <ac:spMk id="17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20" v="164" actId="790"/>
            <ac:spMkLst>
              <pc:docMk/>
              <pc:sldMasterMk cId="1136566582" sldId="2147483648"/>
              <pc:sldLayoutMk cId="1698854679" sldId="2147483654"/>
              <ac:spMk id="17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35" v="167" actId="20577"/>
            <ac:spMkLst>
              <pc:docMk/>
              <pc:sldMasterMk cId="1136566582" sldId="2147483648"/>
              <pc:sldLayoutMk cId="1698854679" sldId="2147483654"/>
              <ac:spMk id="17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35" v="168" actId="790"/>
            <ac:spMkLst>
              <pc:docMk/>
              <pc:sldMasterMk cId="1136566582" sldId="2147483648"/>
              <pc:sldLayoutMk cId="1698854679" sldId="2147483654"/>
              <ac:spMk id="17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35" v="169" actId="790"/>
            <ac:spMkLst>
              <pc:docMk/>
              <pc:sldMasterMk cId="1136566582" sldId="2147483648"/>
              <pc:sldLayoutMk cId="1698854679" sldId="2147483654"/>
              <ac:spMk id="176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35" v="172" actId="20577"/>
            <ac:spMkLst>
              <pc:docMk/>
              <pc:sldMasterMk cId="1136566582" sldId="2147483648"/>
              <pc:sldLayoutMk cId="1698854679" sldId="2147483654"/>
              <ac:spMk id="17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35" v="173" actId="790"/>
            <ac:spMkLst>
              <pc:docMk/>
              <pc:sldMasterMk cId="1136566582" sldId="2147483648"/>
              <pc:sldLayoutMk cId="1698854679" sldId="2147483654"/>
              <ac:spMk id="17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51" v="174" actId="790"/>
            <ac:spMkLst>
              <pc:docMk/>
              <pc:sldMasterMk cId="1136566582" sldId="2147483648"/>
              <pc:sldLayoutMk cId="1698854679" sldId="2147483654"/>
              <ac:spMk id="180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51" v="177" actId="20577"/>
            <ac:spMkLst>
              <pc:docMk/>
              <pc:sldMasterMk cId="1136566582" sldId="2147483648"/>
              <pc:sldLayoutMk cId="1698854679" sldId="2147483654"/>
              <ac:spMk id="18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51" v="178" actId="790"/>
            <ac:spMkLst>
              <pc:docMk/>
              <pc:sldMasterMk cId="1136566582" sldId="2147483648"/>
              <pc:sldLayoutMk cId="1698854679" sldId="2147483654"/>
              <ac:spMk id="18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51" v="179" actId="790"/>
            <ac:spMkLst>
              <pc:docMk/>
              <pc:sldMasterMk cId="1136566582" sldId="2147483648"/>
              <pc:sldLayoutMk cId="1698854679" sldId="2147483654"/>
              <ac:spMk id="184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67" v="182" actId="20577"/>
            <ac:spMkLst>
              <pc:docMk/>
              <pc:sldMasterMk cId="1136566582" sldId="2147483648"/>
              <pc:sldLayoutMk cId="1698854679" sldId="2147483654"/>
              <ac:spMk id="18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67" v="183" actId="790"/>
            <ac:spMkLst>
              <pc:docMk/>
              <pc:sldMasterMk cId="1136566582" sldId="2147483648"/>
              <pc:sldLayoutMk cId="1698854679" sldId="2147483654"/>
              <ac:spMk id="18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67" v="184" actId="790"/>
            <ac:spMkLst>
              <pc:docMk/>
              <pc:sldMasterMk cId="1136566582" sldId="2147483648"/>
              <pc:sldLayoutMk cId="1698854679" sldId="2147483654"/>
              <ac:spMk id="18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82" v="187" actId="20577"/>
            <ac:spMkLst>
              <pc:docMk/>
              <pc:sldMasterMk cId="1136566582" sldId="2147483648"/>
              <pc:sldLayoutMk cId="1698854679" sldId="2147483654"/>
              <ac:spMk id="18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82" v="188" actId="790"/>
            <ac:spMkLst>
              <pc:docMk/>
              <pc:sldMasterMk cId="1136566582" sldId="2147483648"/>
              <pc:sldLayoutMk cId="1698854679" sldId="2147483654"/>
              <ac:spMk id="19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82" v="189" actId="790"/>
            <ac:spMkLst>
              <pc:docMk/>
              <pc:sldMasterMk cId="1136566582" sldId="2147483648"/>
              <pc:sldLayoutMk cId="1698854679" sldId="2147483654"/>
              <ac:spMk id="19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82" v="192" actId="20577"/>
            <ac:spMkLst>
              <pc:docMk/>
              <pc:sldMasterMk cId="1136566582" sldId="2147483648"/>
              <pc:sldLayoutMk cId="1698854679" sldId="2147483654"/>
              <ac:spMk id="19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98" v="193" actId="790"/>
            <ac:spMkLst>
              <pc:docMk/>
              <pc:sldMasterMk cId="1136566582" sldId="2147483648"/>
              <pc:sldLayoutMk cId="1698854679" sldId="2147483654"/>
              <ac:spMk id="19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98" v="194" actId="790"/>
            <ac:spMkLst>
              <pc:docMk/>
              <pc:sldMasterMk cId="1136566582" sldId="2147483648"/>
              <pc:sldLayoutMk cId="1698854679" sldId="2147483654"/>
              <ac:spMk id="196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98" v="197" actId="20577"/>
            <ac:spMkLst>
              <pc:docMk/>
              <pc:sldMasterMk cId="1136566582" sldId="2147483648"/>
              <pc:sldLayoutMk cId="1698854679" sldId="2147483654"/>
              <ac:spMk id="19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898" v="198" actId="790"/>
            <ac:spMkLst>
              <pc:docMk/>
              <pc:sldMasterMk cId="1136566582" sldId="2147483648"/>
              <pc:sldLayoutMk cId="1698854679" sldId="2147483654"/>
              <ac:spMk id="19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13" v="199" actId="790"/>
            <ac:spMkLst>
              <pc:docMk/>
              <pc:sldMasterMk cId="1136566582" sldId="2147483648"/>
              <pc:sldLayoutMk cId="1698854679" sldId="2147483654"/>
              <ac:spMk id="200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20" v="202" actId="20577"/>
            <ac:spMkLst>
              <pc:docMk/>
              <pc:sldMasterMk cId="1136566582" sldId="2147483648"/>
              <pc:sldLayoutMk cId="1698854679" sldId="2147483654"/>
              <ac:spMk id="20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20" v="203" actId="790"/>
            <ac:spMkLst>
              <pc:docMk/>
              <pc:sldMasterMk cId="1136566582" sldId="2147483648"/>
              <pc:sldLayoutMk cId="1698854679" sldId="2147483654"/>
              <ac:spMk id="20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20" v="204" actId="790"/>
            <ac:spMkLst>
              <pc:docMk/>
              <pc:sldMasterMk cId="1136566582" sldId="2147483648"/>
              <pc:sldLayoutMk cId="1698854679" sldId="2147483654"/>
              <ac:spMk id="204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20" v="207" actId="20577"/>
            <ac:spMkLst>
              <pc:docMk/>
              <pc:sldMasterMk cId="1136566582" sldId="2147483648"/>
              <pc:sldLayoutMk cId="1698854679" sldId="2147483654"/>
              <ac:spMk id="20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20" v="208" actId="790"/>
            <ac:spMkLst>
              <pc:docMk/>
              <pc:sldMasterMk cId="1136566582" sldId="2147483648"/>
              <pc:sldLayoutMk cId="1698854679" sldId="2147483654"/>
              <ac:spMk id="20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36" v="209" actId="790"/>
            <ac:spMkLst>
              <pc:docMk/>
              <pc:sldMasterMk cId="1136566582" sldId="2147483648"/>
              <pc:sldLayoutMk cId="1698854679" sldId="2147483654"/>
              <ac:spMk id="20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36" v="212" actId="20577"/>
            <ac:spMkLst>
              <pc:docMk/>
              <pc:sldMasterMk cId="1136566582" sldId="2147483648"/>
              <pc:sldLayoutMk cId="1698854679" sldId="2147483654"/>
              <ac:spMk id="20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36" v="213" actId="790"/>
            <ac:spMkLst>
              <pc:docMk/>
              <pc:sldMasterMk cId="1136566582" sldId="2147483648"/>
              <pc:sldLayoutMk cId="1698854679" sldId="2147483654"/>
              <ac:spMk id="21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51" v="214" actId="790"/>
            <ac:spMkLst>
              <pc:docMk/>
              <pc:sldMasterMk cId="1136566582" sldId="2147483648"/>
              <pc:sldLayoutMk cId="1698854679" sldId="2147483654"/>
              <ac:spMk id="21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51" v="217" actId="20577"/>
            <ac:spMkLst>
              <pc:docMk/>
              <pc:sldMasterMk cId="1136566582" sldId="2147483648"/>
              <pc:sldLayoutMk cId="1698854679" sldId="2147483654"/>
              <ac:spMk id="21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51" v="218" actId="790"/>
            <ac:spMkLst>
              <pc:docMk/>
              <pc:sldMasterMk cId="1136566582" sldId="2147483648"/>
              <pc:sldLayoutMk cId="1698854679" sldId="2147483654"/>
              <ac:spMk id="21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51" v="219" actId="790"/>
            <ac:spMkLst>
              <pc:docMk/>
              <pc:sldMasterMk cId="1136566582" sldId="2147483648"/>
              <pc:sldLayoutMk cId="1698854679" sldId="2147483654"/>
              <ac:spMk id="216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67" v="222" actId="20577"/>
            <ac:spMkLst>
              <pc:docMk/>
              <pc:sldMasterMk cId="1136566582" sldId="2147483648"/>
              <pc:sldLayoutMk cId="1698854679" sldId="2147483654"/>
              <ac:spMk id="21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67" v="223" actId="790"/>
            <ac:spMkLst>
              <pc:docMk/>
              <pc:sldMasterMk cId="1136566582" sldId="2147483648"/>
              <pc:sldLayoutMk cId="1698854679" sldId="2147483654"/>
              <ac:spMk id="21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67" v="224" actId="790"/>
            <ac:spMkLst>
              <pc:docMk/>
              <pc:sldMasterMk cId="1136566582" sldId="2147483648"/>
              <pc:sldLayoutMk cId="1698854679" sldId="2147483654"/>
              <ac:spMk id="220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82" v="227" actId="20577"/>
            <ac:spMkLst>
              <pc:docMk/>
              <pc:sldMasterMk cId="1136566582" sldId="2147483648"/>
              <pc:sldLayoutMk cId="1698854679" sldId="2147483654"/>
              <ac:spMk id="22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82" v="228" actId="790"/>
            <ac:spMkLst>
              <pc:docMk/>
              <pc:sldMasterMk cId="1136566582" sldId="2147483648"/>
              <pc:sldLayoutMk cId="1698854679" sldId="2147483654"/>
              <ac:spMk id="22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82" v="229" actId="790"/>
            <ac:spMkLst>
              <pc:docMk/>
              <pc:sldMasterMk cId="1136566582" sldId="2147483648"/>
              <pc:sldLayoutMk cId="1698854679" sldId="2147483654"/>
              <ac:spMk id="224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82" v="232" actId="20577"/>
            <ac:spMkLst>
              <pc:docMk/>
              <pc:sldMasterMk cId="1136566582" sldId="2147483648"/>
              <pc:sldLayoutMk cId="1698854679" sldId="2147483654"/>
              <ac:spMk id="22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82" v="233" actId="790"/>
            <ac:spMkLst>
              <pc:docMk/>
              <pc:sldMasterMk cId="1136566582" sldId="2147483648"/>
              <pc:sldLayoutMk cId="1698854679" sldId="2147483654"/>
              <ac:spMk id="22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98" v="234" actId="790"/>
            <ac:spMkLst>
              <pc:docMk/>
              <pc:sldMasterMk cId="1136566582" sldId="2147483648"/>
              <pc:sldLayoutMk cId="1698854679" sldId="2147483654"/>
              <ac:spMk id="228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50.083" v="269" actId="790"/>
          <pc:sldLayoutMkLst>
            <pc:docMk/>
            <pc:sldMasterMk cId="1136566582" sldId="2147483648"/>
            <pc:sldLayoutMk cId="3591060384" sldId="2147483655"/>
          </pc:sldLayoutMkLst>
          <pc:spChg chg="mod">
            <ac:chgData name="Rietveld, E. (Elmer)" userId="fca8a819-a57b-4bbf-ac08-77f94e27ed06" providerId="ADAL" clId="{3C9EEE57-FF7C-47D5-8078-677FCAA11D31}" dt="2020-12-07T08:09:50.067" v="268" actId="790"/>
            <ac:spMkLst>
              <pc:docMk/>
              <pc:sldMasterMk cId="1136566582" sldId="2147483648"/>
              <pc:sldLayoutMk cId="3591060384" sldId="2147483655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83" v="269" actId="790"/>
            <ac:spMkLst>
              <pc:docMk/>
              <pc:sldMasterMk cId="1136566582" sldId="2147483648"/>
              <pc:sldLayoutMk cId="3591060384" sldId="2147483655"/>
              <ac:spMk id="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998" v="239" actId="20577"/>
            <ac:spMkLst>
              <pc:docMk/>
              <pc:sldMasterMk cId="1136566582" sldId="2147483648"/>
              <pc:sldLayoutMk cId="3591060384" sldId="2147483655"/>
              <ac:spMk id="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20" v="245" actId="20577"/>
            <ac:spMkLst>
              <pc:docMk/>
              <pc:sldMasterMk cId="1136566582" sldId="2147483648"/>
              <pc:sldLayoutMk cId="3591060384" sldId="2147483655"/>
              <ac:spMk id="9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20" v="246" actId="790"/>
            <ac:spMkLst>
              <pc:docMk/>
              <pc:sldMasterMk cId="1136566582" sldId="2147483648"/>
              <pc:sldLayoutMk cId="3591060384" sldId="2147483655"/>
              <ac:spMk id="10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20" v="247" actId="790"/>
            <ac:spMkLst>
              <pc:docMk/>
              <pc:sldMasterMk cId="1136566582" sldId="2147483648"/>
              <pc:sldLayoutMk cId="3591060384" sldId="2147483655"/>
              <ac:spMk id="10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36" v="250" actId="20577"/>
            <ac:spMkLst>
              <pc:docMk/>
              <pc:sldMasterMk cId="1136566582" sldId="2147483648"/>
              <pc:sldLayoutMk cId="3591060384" sldId="2147483655"/>
              <ac:spMk id="10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36" v="251" actId="790"/>
            <ac:spMkLst>
              <pc:docMk/>
              <pc:sldMasterMk cId="1136566582" sldId="2147483648"/>
              <pc:sldLayoutMk cId="3591060384" sldId="2147483655"/>
              <ac:spMk id="10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36" v="252" actId="790"/>
            <ac:spMkLst>
              <pc:docMk/>
              <pc:sldMasterMk cId="1136566582" sldId="2147483648"/>
              <pc:sldLayoutMk cId="3591060384" sldId="2147483655"/>
              <ac:spMk id="106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36" v="255" actId="20577"/>
            <ac:spMkLst>
              <pc:docMk/>
              <pc:sldMasterMk cId="1136566582" sldId="2147483648"/>
              <pc:sldLayoutMk cId="3591060384" sldId="2147483655"/>
              <ac:spMk id="10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52" v="256" actId="790"/>
            <ac:spMkLst>
              <pc:docMk/>
              <pc:sldMasterMk cId="1136566582" sldId="2147483648"/>
              <pc:sldLayoutMk cId="3591060384" sldId="2147483655"/>
              <ac:spMk id="10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52" v="257" actId="790"/>
            <ac:spMkLst>
              <pc:docMk/>
              <pc:sldMasterMk cId="1136566582" sldId="2147483648"/>
              <pc:sldLayoutMk cId="3591060384" sldId="2147483655"/>
              <ac:spMk id="110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52" v="260" actId="20577"/>
            <ac:spMkLst>
              <pc:docMk/>
              <pc:sldMasterMk cId="1136566582" sldId="2147483648"/>
              <pc:sldLayoutMk cId="3591060384" sldId="2147483655"/>
              <ac:spMk id="11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52" v="261" actId="790"/>
            <ac:spMkLst>
              <pc:docMk/>
              <pc:sldMasterMk cId="1136566582" sldId="2147483648"/>
              <pc:sldLayoutMk cId="3591060384" sldId="2147483655"/>
              <ac:spMk id="11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67" v="262" actId="790"/>
            <ac:spMkLst>
              <pc:docMk/>
              <pc:sldMasterMk cId="1136566582" sldId="2147483648"/>
              <pc:sldLayoutMk cId="3591060384" sldId="2147483655"/>
              <ac:spMk id="114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67" v="265" actId="20577"/>
            <ac:spMkLst>
              <pc:docMk/>
              <pc:sldMasterMk cId="1136566582" sldId="2147483648"/>
              <pc:sldLayoutMk cId="3591060384" sldId="2147483655"/>
              <ac:spMk id="11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67" v="266" actId="790"/>
            <ac:spMkLst>
              <pc:docMk/>
              <pc:sldMasterMk cId="1136566582" sldId="2147483648"/>
              <pc:sldLayoutMk cId="3591060384" sldId="2147483655"/>
              <ac:spMk id="11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67" v="267" actId="790"/>
            <ac:spMkLst>
              <pc:docMk/>
              <pc:sldMasterMk cId="1136566582" sldId="2147483648"/>
              <pc:sldLayoutMk cId="3591060384" sldId="2147483655"/>
              <ac:spMk id="11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14" v="240" actId="790"/>
            <ac:spMkLst>
              <pc:docMk/>
              <pc:sldMasterMk cId="1136566582" sldId="2147483648"/>
              <pc:sldLayoutMk cId="3591060384" sldId="2147483655"/>
              <ac:spMk id="15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14" v="241" actId="790"/>
            <ac:spMkLst>
              <pc:docMk/>
              <pc:sldMasterMk cId="1136566582" sldId="2147483648"/>
              <pc:sldLayoutMk cId="3591060384" sldId="2147483655"/>
              <ac:spMk id="15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20" v="242" actId="790"/>
            <ac:spMkLst>
              <pc:docMk/>
              <pc:sldMasterMk cId="1136566582" sldId="2147483648"/>
              <pc:sldLayoutMk cId="3591060384" sldId="2147483655"/>
              <ac:spMk id="160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50.098" v="277" actId="790"/>
          <pc:sldLayoutMkLst>
            <pc:docMk/>
            <pc:sldMasterMk cId="1136566582" sldId="2147483648"/>
            <pc:sldLayoutMk cId="1073389870" sldId="2147483656"/>
          </pc:sldLayoutMkLst>
          <pc:spChg chg="mod">
            <ac:chgData name="Rietveld, E. (Elmer)" userId="fca8a819-a57b-4bbf-ac08-77f94e27ed06" providerId="ADAL" clId="{3C9EEE57-FF7C-47D5-8078-677FCAA11D31}" dt="2020-12-07T08:09:50.083" v="270"/>
            <ac:spMkLst>
              <pc:docMk/>
              <pc:sldMasterMk cId="1136566582" sldId="2147483648"/>
              <pc:sldLayoutMk cId="1073389870" sldId="2147483656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98" v="273" actId="20577"/>
            <ac:spMkLst>
              <pc:docMk/>
              <pc:sldMasterMk cId="1136566582" sldId="2147483648"/>
              <pc:sldLayoutMk cId="1073389870" sldId="2147483656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98" v="276" actId="20577"/>
            <ac:spMkLst>
              <pc:docMk/>
              <pc:sldMasterMk cId="1136566582" sldId="2147483648"/>
              <pc:sldLayoutMk cId="1073389870" sldId="2147483656"/>
              <ac:spMk id="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098" v="277" actId="790"/>
            <ac:spMkLst>
              <pc:docMk/>
              <pc:sldMasterMk cId="1136566582" sldId="2147483648"/>
              <pc:sldLayoutMk cId="1073389870" sldId="2147483656"/>
              <ac:spMk id="10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581" v="83" actId="20577"/>
          <pc:sldLayoutMkLst>
            <pc:docMk/>
            <pc:sldMasterMk cId="1136566582" sldId="2147483648"/>
            <pc:sldLayoutMk cId="2586127960" sldId="2147483657"/>
          </pc:sldLayoutMkLst>
          <pc:spChg chg="mod">
            <ac:chgData name="Rietveld, E. (Elmer)" userId="fca8a819-a57b-4bbf-ac08-77f94e27ed06" providerId="ADAL" clId="{3C9EEE57-FF7C-47D5-8078-677FCAA11D31}" dt="2020-12-07T08:09:49.566" v="77"/>
            <ac:spMkLst>
              <pc:docMk/>
              <pc:sldMasterMk cId="1136566582" sldId="2147483648"/>
              <pc:sldLayoutMk cId="2586127960" sldId="2147483657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581" v="80" actId="20577"/>
            <ac:spMkLst>
              <pc:docMk/>
              <pc:sldMasterMk cId="1136566582" sldId="2147483648"/>
              <pc:sldLayoutMk cId="2586127960" sldId="2147483657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581" v="83" actId="20577"/>
            <ac:spMkLst>
              <pc:docMk/>
              <pc:sldMasterMk cId="1136566582" sldId="2147483648"/>
              <pc:sldLayoutMk cId="2586127960" sldId="2147483657"/>
              <ac:spMk id="8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682" v="114"/>
          <pc:sldLayoutMkLst>
            <pc:docMk/>
            <pc:sldMasterMk cId="1136566582" sldId="2147483648"/>
            <pc:sldLayoutMk cId="1522927899" sldId="2147483658"/>
          </pc:sldLayoutMkLst>
          <pc:spChg chg="mod">
            <ac:chgData name="Rietveld, E. (Elmer)" userId="fca8a819-a57b-4bbf-ac08-77f94e27ed06" providerId="ADAL" clId="{3C9EEE57-FF7C-47D5-8078-677FCAA11D31}" dt="2020-12-07T08:09:49.682" v="114"/>
            <ac:spMkLst>
              <pc:docMk/>
              <pc:sldMasterMk cId="1136566582" sldId="2147483648"/>
              <pc:sldLayoutMk cId="1522927899" sldId="2147483658"/>
              <ac:spMk id="2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719" v="131" actId="790"/>
          <pc:sldLayoutMkLst>
            <pc:docMk/>
            <pc:sldMasterMk cId="1136566582" sldId="2147483648"/>
            <pc:sldLayoutMk cId="3707496556" sldId="2147483659"/>
          </pc:sldLayoutMkLst>
          <pc:spChg chg="mod">
            <ac:chgData name="Rietveld, E. (Elmer)" userId="fca8a819-a57b-4bbf-ac08-77f94e27ed06" providerId="ADAL" clId="{3C9EEE57-FF7C-47D5-8078-677FCAA11D31}" dt="2020-12-07T08:09:49.713" v="124" actId="790"/>
            <ac:spMkLst>
              <pc:docMk/>
              <pc:sldMasterMk cId="1136566582" sldId="2147483648"/>
              <pc:sldLayoutMk cId="3707496556" sldId="2147483659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19" v="127" actId="20577"/>
            <ac:spMkLst>
              <pc:docMk/>
              <pc:sldMasterMk cId="1136566582" sldId="2147483648"/>
              <pc:sldLayoutMk cId="3707496556" sldId="2147483659"/>
              <ac:spMk id="6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19" v="130" actId="20577"/>
            <ac:spMkLst>
              <pc:docMk/>
              <pc:sldMasterMk cId="1136566582" sldId="2147483648"/>
              <pc:sldLayoutMk cId="3707496556" sldId="2147483659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19" v="131" actId="790"/>
            <ac:spMkLst>
              <pc:docMk/>
              <pc:sldMasterMk cId="1136566582" sldId="2147483648"/>
              <pc:sldLayoutMk cId="3707496556" sldId="2147483659"/>
              <ac:spMk id="9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50.136" v="285" actId="790"/>
          <pc:sldLayoutMkLst>
            <pc:docMk/>
            <pc:sldMasterMk cId="1136566582" sldId="2147483648"/>
            <pc:sldLayoutMk cId="576322992" sldId="2147483660"/>
          </pc:sldLayoutMkLst>
          <pc:spChg chg="mod">
            <ac:chgData name="Rietveld, E. (Elmer)" userId="fca8a819-a57b-4bbf-ac08-77f94e27ed06" providerId="ADAL" clId="{3C9EEE57-FF7C-47D5-8078-677FCAA11D31}" dt="2020-12-07T08:09:50.114" v="278"/>
            <ac:spMkLst>
              <pc:docMk/>
              <pc:sldMasterMk cId="1136566582" sldId="2147483648"/>
              <pc:sldLayoutMk cId="576322992" sldId="2147483660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121" v="281" actId="20577"/>
            <ac:spMkLst>
              <pc:docMk/>
              <pc:sldMasterMk cId="1136566582" sldId="2147483648"/>
              <pc:sldLayoutMk cId="576322992" sldId="2147483660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121" v="284" actId="20577"/>
            <ac:spMkLst>
              <pc:docMk/>
              <pc:sldMasterMk cId="1136566582" sldId="2147483648"/>
              <pc:sldLayoutMk cId="576322992" sldId="2147483660"/>
              <ac:spMk id="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50.136" v="285" actId="790"/>
            <ac:spMkLst>
              <pc:docMk/>
              <pc:sldMasterMk cId="1136566582" sldId="2147483648"/>
              <pc:sldLayoutMk cId="576322992" sldId="2147483660"/>
              <ac:spMk id="9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682" v="113" actId="790"/>
          <pc:sldLayoutMkLst>
            <pc:docMk/>
            <pc:sldMasterMk cId="1136566582" sldId="2147483648"/>
            <pc:sldLayoutMk cId="4285665941" sldId="2147483661"/>
          </pc:sldLayoutMkLst>
          <pc:spChg chg="mod">
            <ac:chgData name="Rietveld, E. (Elmer)" userId="fca8a819-a57b-4bbf-ac08-77f94e27ed06" providerId="ADAL" clId="{3C9EEE57-FF7C-47D5-8078-677FCAA11D31}" dt="2020-12-07T08:09:49.666" v="108" actId="790"/>
            <ac:spMkLst>
              <pc:docMk/>
              <pc:sldMasterMk cId="1136566582" sldId="2147483648"/>
              <pc:sldLayoutMk cId="4285665941" sldId="2147483661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66" v="109" actId="790"/>
            <ac:spMkLst>
              <pc:docMk/>
              <pc:sldMasterMk cId="1136566582" sldId="2147483648"/>
              <pc:sldLayoutMk cId="4285665941" sldId="2147483661"/>
              <ac:spMk id="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66" v="112" actId="790"/>
            <ac:spMkLst>
              <pc:docMk/>
              <pc:sldMasterMk cId="1136566582" sldId="2147483648"/>
              <pc:sldLayoutMk cId="4285665941" sldId="2147483661"/>
              <ac:spMk id="4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66" v="111" actId="790"/>
            <ac:spMkLst>
              <pc:docMk/>
              <pc:sldMasterMk cId="1136566582" sldId="2147483648"/>
              <pc:sldLayoutMk cId="4285665941" sldId="2147483661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66" v="110" actId="790"/>
            <ac:spMkLst>
              <pc:docMk/>
              <pc:sldMasterMk cId="1136566582" sldId="2147483648"/>
              <pc:sldLayoutMk cId="4285665941" sldId="2147483661"/>
              <ac:spMk id="8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82" v="113" actId="790"/>
            <ac:spMkLst>
              <pc:docMk/>
              <pc:sldMasterMk cId="1136566582" sldId="2147483648"/>
              <pc:sldLayoutMk cId="4285665941" sldId="2147483661"/>
              <ac:spMk id="9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766" v="143"/>
          <pc:sldLayoutMkLst>
            <pc:docMk/>
            <pc:sldMasterMk cId="1136566582" sldId="2147483648"/>
            <pc:sldLayoutMk cId="1837530744" sldId="2147483662"/>
          </pc:sldLayoutMkLst>
          <pc:spChg chg="mod">
            <ac:chgData name="Rietveld, E. (Elmer)" userId="fca8a819-a57b-4bbf-ac08-77f94e27ed06" providerId="ADAL" clId="{3C9EEE57-FF7C-47D5-8078-677FCAA11D31}" dt="2020-12-07T08:09:49.735" v="135" actId="790"/>
            <ac:spMkLst>
              <pc:docMk/>
              <pc:sldMasterMk cId="1136566582" sldId="2147483648"/>
              <pc:sldLayoutMk cId="1837530744" sldId="2147483662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66" v="143"/>
            <ac:spMkLst>
              <pc:docMk/>
              <pc:sldMasterMk cId="1136566582" sldId="2147483648"/>
              <pc:sldLayoutMk cId="1837530744" sldId="2147483662"/>
              <ac:spMk id="3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66" v="139"/>
            <ac:spMkLst>
              <pc:docMk/>
              <pc:sldMasterMk cId="1136566582" sldId="2147483648"/>
              <pc:sldLayoutMk cId="1837530744" sldId="2147483662"/>
              <ac:spMk id="5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35" v="136" actId="790"/>
            <ac:spMkLst>
              <pc:docMk/>
              <pc:sldMasterMk cId="1136566582" sldId="2147483648"/>
              <pc:sldLayoutMk cId="1837530744" sldId="2147483662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35" v="137" actId="790"/>
            <ac:spMkLst>
              <pc:docMk/>
              <pc:sldMasterMk cId="1136566582" sldId="2147483648"/>
              <pc:sldLayoutMk cId="1837530744" sldId="2147483662"/>
              <ac:spMk id="9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35" v="138" actId="790"/>
            <ac:spMkLst>
              <pc:docMk/>
              <pc:sldMasterMk cId="1136566582" sldId="2147483648"/>
              <pc:sldLayoutMk cId="1837530744" sldId="2147483662"/>
              <ac:spMk id="10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66" v="140" actId="790"/>
            <ac:spMkLst>
              <pc:docMk/>
              <pc:sldMasterMk cId="1136566582" sldId="2147483648"/>
              <pc:sldLayoutMk cId="1837530744" sldId="2147483662"/>
              <ac:spMk id="11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735" v="134" actId="20577"/>
            <ac:spMkLst>
              <pc:docMk/>
              <pc:sldMasterMk cId="1136566582" sldId="2147483648"/>
              <pc:sldLayoutMk cId="1837530744" sldId="2147483662"/>
              <ac:spMk id="12" creationId="{00000000-0000-0000-0000-000000000000}"/>
            </ac:spMkLst>
          </pc:spChg>
        </pc:sldLayoutChg>
        <pc:sldLayoutChg chg="modSp">
          <pc:chgData name="Rietveld, E. (Elmer)" userId="fca8a819-a57b-4bbf-ac08-77f94e27ed06" providerId="ADAL" clId="{3C9EEE57-FF7C-47D5-8078-677FCAA11D31}" dt="2020-12-07T08:09:49.635" v="97" actId="20577"/>
          <pc:sldLayoutMkLst>
            <pc:docMk/>
            <pc:sldMasterMk cId="1136566582" sldId="2147483648"/>
            <pc:sldLayoutMk cId="1399051382" sldId="2147483663"/>
          </pc:sldLayoutMkLst>
          <pc:spChg chg="mod">
            <ac:chgData name="Rietveld, E. (Elmer)" userId="fca8a819-a57b-4bbf-ac08-77f94e27ed06" providerId="ADAL" clId="{3C9EEE57-FF7C-47D5-8078-677FCAA11D31}" dt="2020-12-07T08:09:49.613" v="91"/>
            <ac:spMkLst>
              <pc:docMk/>
              <pc:sldMasterMk cId="1136566582" sldId="2147483648"/>
              <pc:sldLayoutMk cId="1399051382" sldId="2147483663"/>
              <ac:spMk id="2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19" v="94" actId="20577"/>
            <ac:spMkLst>
              <pc:docMk/>
              <pc:sldMasterMk cId="1136566582" sldId="2147483648"/>
              <pc:sldLayoutMk cId="1399051382" sldId="2147483663"/>
              <ac:spMk id="7" creationId="{00000000-0000-0000-0000-000000000000}"/>
            </ac:spMkLst>
          </pc:spChg>
          <pc:spChg chg="mod">
            <ac:chgData name="Rietveld, E. (Elmer)" userId="fca8a819-a57b-4bbf-ac08-77f94e27ed06" providerId="ADAL" clId="{3C9EEE57-FF7C-47D5-8078-677FCAA11D31}" dt="2020-12-07T08:09:49.635" v="97" actId="20577"/>
            <ac:spMkLst>
              <pc:docMk/>
              <pc:sldMasterMk cId="1136566582" sldId="2147483648"/>
              <pc:sldLayoutMk cId="1399051382" sldId="2147483663"/>
              <ac:spMk id="8" creationId="{00000000-0000-0000-0000-000000000000}"/>
            </ac:spMkLst>
          </pc:spChg>
        </pc:sldLayoutChg>
      </pc:sldMasterChg>
    </pc:docChg>
  </pc:docChgLst>
  <pc:docChgLst>
    <pc:chgData name="Rietveld, E. (Elmer)" userId="fca8a819-a57b-4bbf-ac08-77f94e27ed06" providerId="ADAL" clId="{BAF346C2-B62B-4A39-A5BA-2B4F90164FA7}"/>
    <pc:docChg chg="custSel addSld delSld modSld sldOrd">
      <pc:chgData name="Rietveld, E. (Elmer)" userId="fca8a819-a57b-4bbf-ac08-77f94e27ed06" providerId="ADAL" clId="{BAF346C2-B62B-4A39-A5BA-2B4F90164FA7}" dt="2020-12-11T09:04:55.857" v="1705" actId="20577"/>
      <pc:docMkLst>
        <pc:docMk/>
      </pc:docMkLst>
      <pc:sldChg chg="delSp del modTransition">
        <pc:chgData name="Rietveld, E. (Elmer)" userId="fca8a819-a57b-4bbf-ac08-77f94e27ed06" providerId="ADAL" clId="{BAF346C2-B62B-4A39-A5BA-2B4F90164FA7}" dt="2020-12-11T08:57:20.514" v="1660" actId="2696"/>
        <pc:sldMkLst>
          <pc:docMk/>
          <pc:sldMk cId="4226932015" sldId="256"/>
        </pc:sldMkLst>
        <pc:picChg chg="del">
          <ac:chgData name="Rietveld, E. (Elmer)" userId="fca8a819-a57b-4bbf-ac08-77f94e27ed06" providerId="ADAL" clId="{BAF346C2-B62B-4A39-A5BA-2B4F90164FA7}" dt="2020-12-07T08:24:11.998" v="0"/>
          <ac:picMkLst>
            <pc:docMk/>
            <pc:sldMk cId="4226932015" sldId="256"/>
            <ac:picMk id="4" creationId="{8865C16B-F919-4427-A162-970C70E43F18}"/>
          </ac:picMkLst>
        </pc:picChg>
      </pc:sldChg>
      <pc:sldChg chg="del ord">
        <pc:chgData name="Rietveld, E. (Elmer)" userId="fca8a819-a57b-4bbf-ac08-77f94e27ed06" providerId="ADAL" clId="{BAF346C2-B62B-4A39-A5BA-2B4F90164FA7}" dt="2020-12-11T08:55:48.321" v="1579" actId="2696"/>
        <pc:sldMkLst>
          <pc:docMk/>
          <pc:sldMk cId="2261564013" sldId="266"/>
        </pc:sldMkLst>
      </pc:sldChg>
      <pc:sldChg chg="modSp">
        <pc:chgData name="Rietveld, E. (Elmer)" userId="fca8a819-a57b-4bbf-ac08-77f94e27ed06" providerId="ADAL" clId="{BAF346C2-B62B-4A39-A5BA-2B4F90164FA7}" dt="2020-12-10T23:27:45.022" v="1343" actId="1036"/>
        <pc:sldMkLst>
          <pc:docMk/>
          <pc:sldMk cId="2520501750" sldId="268"/>
        </pc:sldMkLst>
        <pc:spChg chg="mod">
          <ac:chgData name="Rietveld, E. (Elmer)" userId="fca8a819-a57b-4bbf-ac08-77f94e27ed06" providerId="ADAL" clId="{BAF346C2-B62B-4A39-A5BA-2B4F90164FA7}" dt="2020-12-10T23:25:58.037" v="1093" actId="20577"/>
          <ac:spMkLst>
            <pc:docMk/>
            <pc:sldMk cId="2520501750" sldId="268"/>
            <ac:spMk id="2" creationId="{D6030E3E-5D51-42B1-9445-263620A6F502}"/>
          </ac:spMkLst>
        </pc:spChg>
        <pc:spChg chg="mod">
          <ac:chgData name="Rietveld, E. (Elmer)" userId="fca8a819-a57b-4bbf-ac08-77f94e27ed06" providerId="ADAL" clId="{BAF346C2-B62B-4A39-A5BA-2B4F90164FA7}" dt="2020-12-10T23:27:38.060" v="1331" actId="20577"/>
          <ac:spMkLst>
            <pc:docMk/>
            <pc:sldMk cId="2520501750" sldId="268"/>
            <ac:spMk id="5" creationId="{94AA4BEB-2A66-4E49-B009-3D32801BCE81}"/>
          </ac:spMkLst>
        </pc:spChg>
        <pc:spChg chg="mod">
          <ac:chgData name="Rietveld, E. (Elmer)" userId="fca8a819-a57b-4bbf-ac08-77f94e27ed06" providerId="ADAL" clId="{BAF346C2-B62B-4A39-A5BA-2B4F90164FA7}" dt="2020-12-10T23:27:45.022" v="1343" actId="1036"/>
          <ac:spMkLst>
            <pc:docMk/>
            <pc:sldMk cId="2520501750" sldId="268"/>
            <ac:spMk id="7" creationId="{1BE205C7-30A4-49DD-9E2D-F41B97DA76E9}"/>
          </ac:spMkLst>
        </pc:spChg>
      </pc:sldChg>
      <pc:sldChg chg="del">
        <pc:chgData name="Rietveld, E. (Elmer)" userId="fca8a819-a57b-4bbf-ac08-77f94e27ed06" providerId="ADAL" clId="{BAF346C2-B62B-4A39-A5BA-2B4F90164FA7}" dt="2020-12-10T23:28:13.207" v="1345" actId="2696"/>
        <pc:sldMkLst>
          <pc:docMk/>
          <pc:sldMk cId="4218355279" sldId="270"/>
        </pc:sldMkLst>
      </pc:sldChg>
      <pc:sldChg chg="modSp">
        <pc:chgData name="Rietveld, E. (Elmer)" userId="fca8a819-a57b-4bbf-ac08-77f94e27ed06" providerId="ADAL" clId="{BAF346C2-B62B-4A39-A5BA-2B4F90164FA7}" dt="2020-12-11T08:56:05.742" v="1626" actId="20577"/>
        <pc:sldMkLst>
          <pc:docMk/>
          <pc:sldMk cId="3253312694" sldId="271"/>
        </pc:sldMkLst>
        <pc:spChg chg="mod">
          <ac:chgData name="Rietveld, E. (Elmer)" userId="fca8a819-a57b-4bbf-ac08-77f94e27ed06" providerId="ADAL" clId="{BAF346C2-B62B-4A39-A5BA-2B4F90164FA7}" dt="2020-12-11T08:56:05.742" v="1626" actId="20577"/>
          <ac:spMkLst>
            <pc:docMk/>
            <pc:sldMk cId="3253312694" sldId="271"/>
            <ac:spMk id="2" creationId="{6AB7DC82-E4BD-4FB0-9C00-76E15FB2DC51}"/>
          </ac:spMkLst>
        </pc:spChg>
      </pc:sldChg>
      <pc:sldChg chg="addSp delSp modSp add">
        <pc:chgData name="Rietveld, E. (Elmer)" userId="fca8a819-a57b-4bbf-ac08-77f94e27ed06" providerId="ADAL" clId="{BAF346C2-B62B-4A39-A5BA-2B4F90164FA7}" dt="2020-12-11T08:57:09.548" v="1659" actId="20577"/>
        <pc:sldMkLst>
          <pc:docMk/>
          <pc:sldMk cId="230700550" sldId="272"/>
        </pc:sldMkLst>
        <pc:spChg chg="mod">
          <ac:chgData name="Rietveld, E. (Elmer)" userId="fca8a819-a57b-4bbf-ac08-77f94e27ed06" providerId="ADAL" clId="{BAF346C2-B62B-4A39-A5BA-2B4F90164FA7}" dt="2020-12-11T08:57:09.548" v="1659" actId="20577"/>
          <ac:spMkLst>
            <pc:docMk/>
            <pc:sldMk cId="230700550" sldId="272"/>
            <ac:spMk id="2" creationId="{64C163F2-CFD8-4D55-9ABE-22597D3E9D22}"/>
          </ac:spMkLst>
        </pc:spChg>
        <pc:spChg chg="mod">
          <ac:chgData name="Rietveld, E. (Elmer)" userId="fca8a819-a57b-4bbf-ac08-77f94e27ed06" providerId="ADAL" clId="{BAF346C2-B62B-4A39-A5BA-2B4F90164FA7}" dt="2020-12-10T23:29:47.273" v="1354" actId="14100"/>
          <ac:spMkLst>
            <pc:docMk/>
            <pc:sldMk cId="230700550" sldId="272"/>
            <ac:spMk id="3" creationId="{66DCBE4D-4432-49A3-9B4D-1F7120A05B9A}"/>
          </ac:spMkLst>
        </pc:spChg>
        <pc:picChg chg="add del mod modCrop">
          <ac:chgData name="Rietveld, E. (Elmer)" userId="fca8a819-a57b-4bbf-ac08-77f94e27ed06" providerId="ADAL" clId="{BAF346C2-B62B-4A39-A5BA-2B4F90164FA7}" dt="2020-12-10T23:02:17.282" v="323"/>
          <ac:picMkLst>
            <pc:docMk/>
            <pc:sldMk cId="230700550" sldId="272"/>
            <ac:picMk id="5" creationId="{1B2B99DF-9634-446C-AF01-998FC8374C0F}"/>
          </ac:picMkLst>
        </pc:picChg>
        <pc:picChg chg="add mod modCrop">
          <ac:chgData name="Rietveld, E. (Elmer)" userId="fca8a819-a57b-4bbf-ac08-77f94e27ed06" providerId="ADAL" clId="{BAF346C2-B62B-4A39-A5BA-2B4F90164FA7}" dt="2020-12-10T23:29:35.620" v="1353" actId="1076"/>
          <ac:picMkLst>
            <pc:docMk/>
            <pc:sldMk cId="230700550" sldId="272"/>
            <ac:picMk id="6" creationId="{33758CB9-9168-42AE-82E5-6CFB65FD469C}"/>
          </ac:picMkLst>
        </pc:picChg>
      </pc:sldChg>
      <pc:sldChg chg="add del">
        <pc:chgData name="Rietveld, E. (Elmer)" userId="fca8a819-a57b-4bbf-ac08-77f94e27ed06" providerId="ADAL" clId="{BAF346C2-B62B-4A39-A5BA-2B4F90164FA7}" dt="2020-12-07T08:24:17.449" v="2"/>
        <pc:sldMkLst>
          <pc:docMk/>
          <pc:sldMk cId="1019247191" sldId="272"/>
        </pc:sldMkLst>
      </pc:sldChg>
      <pc:sldChg chg="modSp add del">
        <pc:chgData name="Rietveld, E. (Elmer)" userId="fca8a819-a57b-4bbf-ac08-77f94e27ed06" providerId="ADAL" clId="{BAF346C2-B62B-4A39-A5BA-2B4F90164FA7}" dt="2020-12-10T23:28:02.327" v="1344" actId="2696"/>
        <pc:sldMkLst>
          <pc:docMk/>
          <pc:sldMk cId="1882599527" sldId="273"/>
        </pc:sldMkLst>
        <pc:spChg chg="mod">
          <ac:chgData name="Rietveld, E. (Elmer)" userId="fca8a819-a57b-4bbf-ac08-77f94e27ed06" providerId="ADAL" clId="{BAF346C2-B62B-4A39-A5BA-2B4F90164FA7}" dt="2020-12-08T22:12:41.479" v="190" actId="20577"/>
          <ac:spMkLst>
            <pc:docMk/>
            <pc:sldMk cId="1882599527" sldId="273"/>
            <ac:spMk id="3" creationId="{9ED27080-7C06-4144-BB5E-F94A5F804346}"/>
          </ac:spMkLst>
        </pc:spChg>
      </pc:sldChg>
      <pc:sldChg chg="addSp modSp">
        <pc:chgData name="Rietveld, E. (Elmer)" userId="fca8a819-a57b-4bbf-ac08-77f94e27ed06" providerId="ADAL" clId="{BAF346C2-B62B-4A39-A5BA-2B4F90164FA7}" dt="2020-12-10T23:02:50.728" v="345" actId="1036"/>
        <pc:sldMkLst>
          <pc:docMk/>
          <pc:sldMk cId="1910508290" sldId="380"/>
        </pc:sldMkLst>
        <pc:spChg chg="mod">
          <ac:chgData name="Rietveld, E. (Elmer)" userId="fca8a819-a57b-4bbf-ac08-77f94e27ed06" providerId="ADAL" clId="{BAF346C2-B62B-4A39-A5BA-2B4F90164FA7}" dt="2020-12-10T22:55:32.093" v="318" actId="6549"/>
          <ac:spMkLst>
            <pc:docMk/>
            <pc:sldMk cId="1910508290" sldId="380"/>
            <ac:spMk id="2" creationId="{8C496E50-EAD9-40CF-9E8C-A0E5AF2FB783}"/>
          </ac:spMkLst>
        </pc:spChg>
        <pc:spChg chg="mod">
          <ac:chgData name="Rietveld, E. (Elmer)" userId="fca8a819-a57b-4bbf-ac08-77f94e27ed06" providerId="ADAL" clId="{BAF346C2-B62B-4A39-A5BA-2B4F90164FA7}" dt="2020-12-10T22:50:21.736" v="254" actId="5793"/>
          <ac:spMkLst>
            <pc:docMk/>
            <pc:sldMk cId="1910508290" sldId="380"/>
            <ac:spMk id="4" creationId="{3AEE8128-5D73-4AE9-8237-6E794565ABF0}"/>
          </ac:spMkLst>
        </pc:spChg>
        <pc:picChg chg="mod">
          <ac:chgData name="Rietveld, E. (Elmer)" userId="fca8a819-a57b-4bbf-ac08-77f94e27ed06" providerId="ADAL" clId="{BAF346C2-B62B-4A39-A5BA-2B4F90164FA7}" dt="2020-12-10T23:02:50.728" v="345" actId="1036"/>
          <ac:picMkLst>
            <pc:docMk/>
            <pc:sldMk cId="1910508290" sldId="380"/>
            <ac:picMk id="5" creationId="{C476DCAB-0FA3-43C3-AA4A-A672814844E7}"/>
          </ac:picMkLst>
        </pc:picChg>
        <pc:picChg chg="add mod">
          <ac:chgData name="Rietveld, E. (Elmer)" userId="fca8a819-a57b-4bbf-ac08-77f94e27ed06" providerId="ADAL" clId="{BAF346C2-B62B-4A39-A5BA-2B4F90164FA7}" dt="2020-12-10T23:02:50.728" v="345" actId="1036"/>
          <ac:picMkLst>
            <pc:docMk/>
            <pc:sldMk cId="1910508290" sldId="380"/>
            <ac:picMk id="6" creationId="{68892344-F9AF-4B90-8A1F-092A2AF69400}"/>
          </ac:picMkLst>
        </pc:picChg>
      </pc:sldChg>
      <pc:sldChg chg="addSp delSp modSp add">
        <pc:chgData name="Rietveld, E. (Elmer)" userId="fca8a819-a57b-4bbf-ac08-77f94e27ed06" providerId="ADAL" clId="{BAF346C2-B62B-4A39-A5BA-2B4F90164FA7}" dt="2020-12-10T23:35:50.998" v="1411" actId="20577"/>
        <pc:sldMkLst>
          <pc:docMk/>
          <pc:sldMk cId="3630985340" sldId="381"/>
        </pc:sldMkLst>
        <pc:spChg chg="mod">
          <ac:chgData name="Rietveld, E. (Elmer)" userId="fca8a819-a57b-4bbf-ac08-77f94e27ed06" providerId="ADAL" clId="{BAF346C2-B62B-4A39-A5BA-2B4F90164FA7}" dt="2020-12-10T23:35:50.998" v="1411" actId="20577"/>
          <ac:spMkLst>
            <pc:docMk/>
            <pc:sldMk cId="3630985340" sldId="381"/>
            <ac:spMk id="2" creationId="{CF24E59B-4118-4B1C-8271-F211B710C958}"/>
          </ac:spMkLst>
        </pc:spChg>
        <pc:spChg chg="del">
          <ac:chgData name="Rietveld, E. (Elmer)" userId="fca8a819-a57b-4bbf-ac08-77f94e27ed06" providerId="ADAL" clId="{BAF346C2-B62B-4A39-A5BA-2B4F90164FA7}" dt="2020-12-10T23:31:06.585" v="1355"/>
          <ac:spMkLst>
            <pc:docMk/>
            <pc:sldMk cId="3630985340" sldId="381"/>
            <ac:spMk id="3" creationId="{69B6B9CC-F80D-432B-BB3E-85E2D87C7A1F}"/>
          </ac:spMkLst>
        </pc:spChg>
        <pc:picChg chg="add mod">
          <ac:chgData name="Rietveld, E. (Elmer)" userId="fca8a819-a57b-4bbf-ac08-77f94e27ed06" providerId="ADAL" clId="{BAF346C2-B62B-4A39-A5BA-2B4F90164FA7}" dt="2020-12-10T23:34:29.702" v="1388" actId="1076"/>
          <ac:picMkLst>
            <pc:docMk/>
            <pc:sldMk cId="3630985340" sldId="381"/>
            <ac:picMk id="5" creationId="{D736F1CD-86E8-466F-9F0A-90206BD5DB1F}"/>
          </ac:picMkLst>
        </pc:picChg>
        <pc:picChg chg="add del mod modCrop">
          <ac:chgData name="Rietveld, E. (Elmer)" userId="fca8a819-a57b-4bbf-ac08-77f94e27ed06" providerId="ADAL" clId="{BAF346C2-B62B-4A39-A5BA-2B4F90164FA7}" dt="2020-12-10T23:33:07.161" v="1361" actId="478"/>
          <ac:picMkLst>
            <pc:docMk/>
            <pc:sldMk cId="3630985340" sldId="381"/>
            <ac:picMk id="6" creationId="{B376F2CA-1740-474E-A0DC-08C802B4CA3B}"/>
          </ac:picMkLst>
        </pc:picChg>
        <pc:picChg chg="add del mod modCrop">
          <ac:chgData name="Rietveld, E. (Elmer)" userId="fca8a819-a57b-4bbf-ac08-77f94e27ed06" providerId="ADAL" clId="{BAF346C2-B62B-4A39-A5BA-2B4F90164FA7}" dt="2020-12-10T23:34:01.104" v="1382" actId="478"/>
          <ac:picMkLst>
            <pc:docMk/>
            <pc:sldMk cId="3630985340" sldId="381"/>
            <ac:picMk id="7" creationId="{EC2A2EE0-99EA-4F94-9037-E444D4A69517}"/>
          </ac:picMkLst>
        </pc:picChg>
        <pc:picChg chg="add mod modCrop">
          <ac:chgData name="Rietveld, E. (Elmer)" userId="fca8a819-a57b-4bbf-ac08-77f94e27ed06" providerId="ADAL" clId="{BAF346C2-B62B-4A39-A5BA-2B4F90164FA7}" dt="2020-12-10T23:34:33.024" v="1389" actId="1076"/>
          <ac:picMkLst>
            <pc:docMk/>
            <pc:sldMk cId="3630985340" sldId="381"/>
            <ac:picMk id="8" creationId="{80BED5DC-0D57-4DBD-B352-C35FE1D2B3A2}"/>
          </ac:picMkLst>
        </pc:picChg>
      </pc:sldChg>
      <pc:sldChg chg="addSp modSp add">
        <pc:chgData name="Rietveld, E. (Elmer)" userId="fca8a819-a57b-4bbf-ac08-77f94e27ed06" providerId="ADAL" clId="{BAF346C2-B62B-4A39-A5BA-2B4F90164FA7}" dt="2020-12-11T08:56:56.290" v="1652" actId="20577"/>
        <pc:sldMkLst>
          <pc:docMk/>
          <pc:sldMk cId="3486981555" sldId="382"/>
        </pc:sldMkLst>
        <pc:spChg chg="mod">
          <ac:chgData name="Rietveld, E. (Elmer)" userId="fca8a819-a57b-4bbf-ac08-77f94e27ed06" providerId="ADAL" clId="{BAF346C2-B62B-4A39-A5BA-2B4F90164FA7}" dt="2020-12-11T08:56:56.290" v="1652" actId="20577"/>
          <ac:spMkLst>
            <pc:docMk/>
            <pc:sldMk cId="3486981555" sldId="382"/>
            <ac:spMk id="2" creationId="{27ED59EB-07E8-4CB7-81B6-68C5F22B5008}"/>
          </ac:spMkLst>
        </pc:spChg>
        <pc:picChg chg="add mod modCrop">
          <ac:chgData name="Rietveld, E. (Elmer)" userId="fca8a819-a57b-4bbf-ac08-77f94e27ed06" providerId="ADAL" clId="{BAF346C2-B62B-4A39-A5BA-2B4F90164FA7}" dt="2020-12-10T23:37:30.403" v="1422" actId="1076"/>
          <ac:picMkLst>
            <pc:docMk/>
            <pc:sldMk cId="3486981555" sldId="382"/>
            <ac:picMk id="5" creationId="{13F43376-9C19-4953-8058-45C9E48E208B}"/>
          </ac:picMkLst>
        </pc:picChg>
      </pc:sldChg>
      <pc:sldChg chg="addSp modSp add">
        <pc:chgData name="Rietveld, E. (Elmer)" userId="fca8a819-a57b-4bbf-ac08-77f94e27ed06" providerId="ADAL" clId="{BAF346C2-B62B-4A39-A5BA-2B4F90164FA7}" dt="2020-12-11T09:04:55.857" v="1705" actId="20577"/>
        <pc:sldMkLst>
          <pc:docMk/>
          <pc:sldMk cId="3359476241" sldId="383"/>
        </pc:sldMkLst>
        <pc:spChg chg="mod">
          <ac:chgData name="Rietveld, E. (Elmer)" userId="fca8a819-a57b-4bbf-ac08-77f94e27ed06" providerId="ADAL" clId="{BAF346C2-B62B-4A39-A5BA-2B4F90164FA7}" dt="2020-12-11T09:02:49.499" v="1672" actId="20577"/>
          <ac:spMkLst>
            <pc:docMk/>
            <pc:sldMk cId="3359476241" sldId="383"/>
            <ac:spMk id="2" creationId="{6175605F-5928-4040-B3A5-FA855D4603AD}"/>
          </ac:spMkLst>
        </pc:spChg>
        <pc:spChg chg="mod">
          <ac:chgData name="Rietveld, E. (Elmer)" userId="fca8a819-a57b-4bbf-ac08-77f94e27ed06" providerId="ADAL" clId="{BAF346C2-B62B-4A39-A5BA-2B4F90164FA7}" dt="2020-12-11T09:04:55.857" v="1705" actId="20577"/>
          <ac:spMkLst>
            <pc:docMk/>
            <pc:sldMk cId="3359476241" sldId="383"/>
            <ac:spMk id="4" creationId="{A17D3225-BBD1-451B-9F25-B0741A8EBD16}"/>
          </ac:spMkLst>
        </pc:spChg>
        <pc:picChg chg="add mod modCrop">
          <ac:chgData name="Rietveld, E. (Elmer)" userId="fca8a819-a57b-4bbf-ac08-77f94e27ed06" providerId="ADAL" clId="{BAF346C2-B62B-4A39-A5BA-2B4F90164FA7}" dt="2020-12-11T09:04:42.096" v="1683" actId="1076"/>
          <ac:picMkLst>
            <pc:docMk/>
            <pc:sldMk cId="3359476241" sldId="383"/>
            <ac:picMk id="5" creationId="{5A42B403-B806-4D47-B484-8823D53F45C8}"/>
          </ac:picMkLst>
        </pc:picChg>
        <pc:picChg chg="add mod">
          <ac:chgData name="Rietveld, E. (Elmer)" userId="fca8a819-a57b-4bbf-ac08-77f94e27ed06" providerId="ADAL" clId="{BAF346C2-B62B-4A39-A5BA-2B4F90164FA7}" dt="2020-12-11T09:04:37.385" v="1682" actId="1076"/>
          <ac:picMkLst>
            <pc:docMk/>
            <pc:sldMk cId="3359476241" sldId="383"/>
            <ac:picMk id="6" creationId="{692CFDCC-BFC3-474F-8675-F4933F6CDF8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GSS Jaarsymposium UPCM 2020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Ir. E. Rietveld</a:t>
            </a:r>
          </a:p>
        </p:txBody>
      </p:sp>
      <p:sp>
        <p:nvSpPr>
          <p:cNvPr id="5" name="Tijdelijke aanduiding voor dianummer 4" hidden="1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F07F6-6E14-D248-825A-817D385E6DD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98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/>
              <a:t>GSS Jaarsymposium UPCM 2020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0DFCB-F95E-074F-A87F-3B454C487C1D}" type="datetimeFigureOut">
              <a:rPr lang="nl-NL" smtClean="0"/>
              <a:t>11-12-2020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NL"/>
              <a:t>Ir. E. Rietveld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D591-63B3-884E-AA10-ECC4233D929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324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713399" y="1344920"/>
            <a:ext cx="58382" cy="2033280"/>
            <a:chOff x="713399" y="1344920"/>
            <a:chExt cx="58382" cy="20332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99" y="1344920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5"/>
            <a:ext cx="9144000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6" y="1344920"/>
            <a:ext cx="57847" cy="213591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 userDrawn="1"/>
        </p:nvCxnSpPr>
        <p:spPr>
          <a:xfrm flipV="1">
            <a:off x="728639" y="1651000"/>
            <a:ext cx="0" cy="17272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79395"/>
            <a:ext cx="9143993" cy="115869"/>
          </a:xfrm>
          <a:prstGeom prst="rect">
            <a:avLst/>
          </a:prstGeom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8676000" y="4932001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749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_Targ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4873481"/>
            <a:ext cx="9144000" cy="2709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63"/>
          <a:stretch/>
        </p:blipFill>
        <p:spPr>
          <a:xfrm>
            <a:off x="-1" y="-3117"/>
            <a:ext cx="9144000" cy="16858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900000"/>
            <a:ext cx="8229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11-12-2020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602-CD3E-AC41-8242-DD367490E7D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423863" y="1682750"/>
            <a:ext cx="8301037" cy="318452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1" name="Tijdelijke aanduiding voor afbeelding 8"/>
          <p:cNvSpPr>
            <a:spLocks noGrp="1"/>
          </p:cNvSpPr>
          <p:nvPr>
            <p:ph type="pic" sz="quarter" idx="14"/>
          </p:nvPr>
        </p:nvSpPr>
        <p:spPr>
          <a:xfrm>
            <a:off x="8778410" y="4910400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3" name="Rechthoek 2"/>
          <p:cNvSpPr/>
          <p:nvPr userDrawn="1"/>
        </p:nvSpPr>
        <p:spPr>
          <a:xfrm>
            <a:off x="-7200" y="1682750"/>
            <a:ext cx="9158400" cy="3190731"/>
          </a:xfrm>
          <a:prstGeom prst="rect">
            <a:avLst/>
          </a:prstGeom>
          <a:noFill/>
          <a:ln w="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75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Afbeelding 7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413305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3" y="896184"/>
            <a:ext cx="30314" cy="110356"/>
          </a:xfrm>
          <a:prstGeom prst="rect">
            <a:avLst/>
          </a:prstGeom>
        </p:spPr>
      </p:pic>
      <p:sp>
        <p:nvSpPr>
          <p:cNvPr id="155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5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49137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60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49212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61" name="Rechthoek 160"/>
          <p:cNvSpPr/>
          <p:nvPr userDrawn="1"/>
        </p:nvSpPr>
        <p:spPr>
          <a:xfrm>
            <a:off x="7535465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2" name="Afbeelding 16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58" y="896184"/>
            <a:ext cx="30314" cy="110356"/>
          </a:xfrm>
          <a:prstGeom prst="rect">
            <a:avLst/>
          </a:prstGeom>
        </p:spPr>
      </p:pic>
      <p:sp>
        <p:nvSpPr>
          <p:cNvPr id="163" name="Tijdelijke aanduiding voor afbeelding 157"/>
          <p:cNvSpPr>
            <a:spLocks noGrp="1"/>
          </p:cNvSpPr>
          <p:nvPr>
            <p:ph type="pic" sz="quarter" idx="12"/>
          </p:nvPr>
        </p:nvSpPr>
        <p:spPr>
          <a:xfrm>
            <a:off x="7616708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64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7617460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65" name="Rechthoek 164"/>
          <p:cNvSpPr/>
          <p:nvPr userDrawn="1"/>
        </p:nvSpPr>
        <p:spPr>
          <a:xfrm>
            <a:off x="1837737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6" name="Afbeelding 16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23" y="896184"/>
            <a:ext cx="30314" cy="110356"/>
          </a:xfrm>
          <a:prstGeom prst="rect">
            <a:avLst/>
          </a:prstGeom>
        </p:spPr>
      </p:pic>
      <p:sp>
        <p:nvSpPr>
          <p:cNvPr id="167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191377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68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191452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69" name="Rechthoek 168"/>
          <p:cNvSpPr/>
          <p:nvPr userDrawn="1"/>
        </p:nvSpPr>
        <p:spPr>
          <a:xfrm>
            <a:off x="3262169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0" name="Afbeelding 16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9" y="896184"/>
            <a:ext cx="30314" cy="110356"/>
          </a:xfrm>
          <a:prstGeom prst="rect">
            <a:avLst/>
          </a:prstGeom>
        </p:spPr>
      </p:pic>
      <p:sp>
        <p:nvSpPr>
          <p:cNvPr id="171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3336489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72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3337241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73" name="Rechthoek 172"/>
          <p:cNvSpPr/>
          <p:nvPr userDrawn="1"/>
        </p:nvSpPr>
        <p:spPr>
          <a:xfrm>
            <a:off x="4686601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4" name="Afbeelding 17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63" y="896184"/>
            <a:ext cx="30314" cy="110356"/>
          </a:xfrm>
          <a:prstGeom prst="rect">
            <a:avLst/>
          </a:prstGeom>
        </p:spPr>
      </p:pic>
      <p:sp>
        <p:nvSpPr>
          <p:cNvPr id="175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476111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76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476186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77" name="Rechthoek 176"/>
          <p:cNvSpPr/>
          <p:nvPr userDrawn="1"/>
        </p:nvSpPr>
        <p:spPr>
          <a:xfrm>
            <a:off x="6111033" y="819927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78" name="Afbeelding 17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3" y="896184"/>
            <a:ext cx="30314" cy="110356"/>
          </a:xfrm>
          <a:prstGeom prst="rect">
            <a:avLst/>
          </a:prstGeom>
        </p:spPr>
      </p:pic>
      <p:sp>
        <p:nvSpPr>
          <p:cNvPr id="179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6184783" y="1365250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80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185535" y="877135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81" name="Rechthoek 180"/>
          <p:cNvSpPr/>
          <p:nvPr userDrawn="1"/>
        </p:nvSpPr>
        <p:spPr>
          <a:xfrm>
            <a:off x="413305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2" name="Afbeelding 18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3" y="2259070"/>
            <a:ext cx="30314" cy="110356"/>
          </a:xfrm>
          <a:prstGeom prst="rect">
            <a:avLst/>
          </a:prstGeom>
        </p:spPr>
      </p:pic>
      <p:sp>
        <p:nvSpPr>
          <p:cNvPr id="183" name="Tijdelijke aanduiding voor afbeelding 157"/>
          <p:cNvSpPr>
            <a:spLocks noGrp="1"/>
          </p:cNvSpPr>
          <p:nvPr>
            <p:ph type="pic" sz="quarter" idx="22"/>
          </p:nvPr>
        </p:nvSpPr>
        <p:spPr>
          <a:xfrm>
            <a:off x="49137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84" name="Tijdelijke aanduiding voor tekst 159"/>
          <p:cNvSpPr>
            <a:spLocks noGrp="1"/>
          </p:cNvSpPr>
          <p:nvPr>
            <p:ph type="body" sz="quarter" idx="23" hasCustomPrompt="1"/>
          </p:nvPr>
        </p:nvSpPr>
        <p:spPr>
          <a:xfrm>
            <a:off x="49212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85" name="Rechthoek 184"/>
          <p:cNvSpPr/>
          <p:nvPr userDrawn="1"/>
        </p:nvSpPr>
        <p:spPr>
          <a:xfrm>
            <a:off x="7535465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86" name="Afbeelding 18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58" y="2259070"/>
            <a:ext cx="30314" cy="110356"/>
          </a:xfrm>
          <a:prstGeom prst="rect">
            <a:avLst/>
          </a:prstGeom>
        </p:spPr>
      </p:pic>
      <p:sp>
        <p:nvSpPr>
          <p:cNvPr id="187" name="Tijdelijke aanduiding voor afbeelding 157"/>
          <p:cNvSpPr>
            <a:spLocks noGrp="1"/>
          </p:cNvSpPr>
          <p:nvPr>
            <p:ph type="pic" sz="quarter" idx="24"/>
          </p:nvPr>
        </p:nvSpPr>
        <p:spPr>
          <a:xfrm>
            <a:off x="7616708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88" name="Tijdelijke aanduiding voor tekst 159"/>
          <p:cNvSpPr>
            <a:spLocks noGrp="1"/>
          </p:cNvSpPr>
          <p:nvPr>
            <p:ph type="body" sz="quarter" idx="25" hasCustomPrompt="1"/>
          </p:nvPr>
        </p:nvSpPr>
        <p:spPr>
          <a:xfrm>
            <a:off x="7617460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89" name="Rechthoek 188"/>
          <p:cNvSpPr/>
          <p:nvPr userDrawn="1"/>
        </p:nvSpPr>
        <p:spPr>
          <a:xfrm>
            <a:off x="1837737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0" name="Afbeelding 18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23" y="2259070"/>
            <a:ext cx="30314" cy="110356"/>
          </a:xfrm>
          <a:prstGeom prst="rect">
            <a:avLst/>
          </a:prstGeom>
        </p:spPr>
      </p:pic>
      <p:sp>
        <p:nvSpPr>
          <p:cNvPr id="191" name="Tijdelijke aanduiding voor afbeelding 157"/>
          <p:cNvSpPr>
            <a:spLocks noGrp="1"/>
          </p:cNvSpPr>
          <p:nvPr>
            <p:ph type="pic" sz="quarter" idx="26"/>
          </p:nvPr>
        </p:nvSpPr>
        <p:spPr>
          <a:xfrm>
            <a:off x="191377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92" name="Tijdelijke aanduiding voor tekst 159"/>
          <p:cNvSpPr>
            <a:spLocks noGrp="1"/>
          </p:cNvSpPr>
          <p:nvPr>
            <p:ph type="body" sz="quarter" idx="27" hasCustomPrompt="1"/>
          </p:nvPr>
        </p:nvSpPr>
        <p:spPr>
          <a:xfrm>
            <a:off x="191452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93" name="Rechthoek 192"/>
          <p:cNvSpPr/>
          <p:nvPr userDrawn="1"/>
        </p:nvSpPr>
        <p:spPr>
          <a:xfrm>
            <a:off x="3262169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4" name="Afbeelding 19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9" y="2259070"/>
            <a:ext cx="30314" cy="110356"/>
          </a:xfrm>
          <a:prstGeom prst="rect">
            <a:avLst/>
          </a:prstGeom>
        </p:spPr>
      </p:pic>
      <p:sp>
        <p:nvSpPr>
          <p:cNvPr id="195" name="Tijdelijke aanduiding voor afbeelding 157"/>
          <p:cNvSpPr>
            <a:spLocks noGrp="1"/>
          </p:cNvSpPr>
          <p:nvPr>
            <p:ph type="pic" sz="quarter" idx="28"/>
          </p:nvPr>
        </p:nvSpPr>
        <p:spPr>
          <a:xfrm>
            <a:off x="3336489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96" name="Tijdelijke aanduiding voor tekst 159"/>
          <p:cNvSpPr>
            <a:spLocks noGrp="1"/>
          </p:cNvSpPr>
          <p:nvPr>
            <p:ph type="body" sz="quarter" idx="29" hasCustomPrompt="1"/>
          </p:nvPr>
        </p:nvSpPr>
        <p:spPr>
          <a:xfrm>
            <a:off x="3337241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97" name="Rechthoek 196"/>
          <p:cNvSpPr/>
          <p:nvPr userDrawn="1"/>
        </p:nvSpPr>
        <p:spPr>
          <a:xfrm>
            <a:off x="4686601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98" name="Afbeelding 19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63" y="2259070"/>
            <a:ext cx="30314" cy="110356"/>
          </a:xfrm>
          <a:prstGeom prst="rect">
            <a:avLst/>
          </a:prstGeom>
        </p:spPr>
      </p:pic>
      <p:sp>
        <p:nvSpPr>
          <p:cNvPr id="199" name="Tijdelijke aanduiding voor afbeelding 157"/>
          <p:cNvSpPr>
            <a:spLocks noGrp="1"/>
          </p:cNvSpPr>
          <p:nvPr>
            <p:ph type="pic" sz="quarter" idx="30"/>
          </p:nvPr>
        </p:nvSpPr>
        <p:spPr>
          <a:xfrm>
            <a:off x="476111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00" name="Tijdelijke aanduiding voor tekst 159"/>
          <p:cNvSpPr>
            <a:spLocks noGrp="1"/>
          </p:cNvSpPr>
          <p:nvPr>
            <p:ph type="body" sz="quarter" idx="31" hasCustomPrompt="1"/>
          </p:nvPr>
        </p:nvSpPr>
        <p:spPr>
          <a:xfrm>
            <a:off x="476186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01" name="Rechthoek 200"/>
          <p:cNvSpPr/>
          <p:nvPr userDrawn="1"/>
        </p:nvSpPr>
        <p:spPr>
          <a:xfrm>
            <a:off x="6111033" y="218281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2" name="Afbeelding 20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3" y="2259070"/>
            <a:ext cx="30314" cy="110356"/>
          </a:xfrm>
          <a:prstGeom prst="rect">
            <a:avLst/>
          </a:prstGeom>
        </p:spPr>
      </p:pic>
      <p:sp>
        <p:nvSpPr>
          <p:cNvPr id="203" name="Tijdelijke aanduiding voor afbeelding 157"/>
          <p:cNvSpPr>
            <a:spLocks noGrp="1"/>
          </p:cNvSpPr>
          <p:nvPr>
            <p:ph type="pic" sz="quarter" idx="32"/>
          </p:nvPr>
        </p:nvSpPr>
        <p:spPr>
          <a:xfrm>
            <a:off x="6184783" y="272813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04" name="Tijdelijke aanduiding voor tekst 159"/>
          <p:cNvSpPr>
            <a:spLocks noGrp="1"/>
          </p:cNvSpPr>
          <p:nvPr>
            <p:ph type="body" sz="quarter" idx="33" hasCustomPrompt="1"/>
          </p:nvPr>
        </p:nvSpPr>
        <p:spPr>
          <a:xfrm>
            <a:off x="6185535" y="224002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05" name="Rechthoek 204"/>
          <p:cNvSpPr/>
          <p:nvPr userDrawn="1"/>
        </p:nvSpPr>
        <p:spPr>
          <a:xfrm>
            <a:off x="413305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06" name="Afbeelding 20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723" y="3616630"/>
            <a:ext cx="30314" cy="110356"/>
          </a:xfrm>
          <a:prstGeom prst="rect">
            <a:avLst/>
          </a:prstGeom>
        </p:spPr>
      </p:pic>
      <p:sp>
        <p:nvSpPr>
          <p:cNvPr id="207" name="Tijdelijke aanduiding voor afbeelding 157"/>
          <p:cNvSpPr>
            <a:spLocks noGrp="1"/>
          </p:cNvSpPr>
          <p:nvPr>
            <p:ph type="pic" sz="quarter" idx="34"/>
          </p:nvPr>
        </p:nvSpPr>
        <p:spPr>
          <a:xfrm>
            <a:off x="49137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08" name="Tijdelijke aanduiding voor tekst 159"/>
          <p:cNvSpPr>
            <a:spLocks noGrp="1"/>
          </p:cNvSpPr>
          <p:nvPr>
            <p:ph type="body" sz="quarter" idx="35" hasCustomPrompt="1"/>
          </p:nvPr>
        </p:nvSpPr>
        <p:spPr>
          <a:xfrm>
            <a:off x="49212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09" name="Rechthoek 208"/>
          <p:cNvSpPr/>
          <p:nvPr userDrawn="1"/>
        </p:nvSpPr>
        <p:spPr>
          <a:xfrm>
            <a:off x="7535465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0" name="Afbeelding 20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058" y="3616630"/>
            <a:ext cx="30314" cy="110356"/>
          </a:xfrm>
          <a:prstGeom prst="rect">
            <a:avLst/>
          </a:prstGeom>
        </p:spPr>
      </p:pic>
      <p:sp>
        <p:nvSpPr>
          <p:cNvPr id="211" name="Tijdelijke aanduiding voor afbeelding 157"/>
          <p:cNvSpPr>
            <a:spLocks noGrp="1"/>
          </p:cNvSpPr>
          <p:nvPr>
            <p:ph type="pic" sz="quarter" idx="36"/>
          </p:nvPr>
        </p:nvSpPr>
        <p:spPr>
          <a:xfrm>
            <a:off x="7616708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12" name="Tijdelijke aanduiding voor tekst 159"/>
          <p:cNvSpPr>
            <a:spLocks noGrp="1"/>
          </p:cNvSpPr>
          <p:nvPr>
            <p:ph type="body" sz="quarter" idx="37" hasCustomPrompt="1"/>
          </p:nvPr>
        </p:nvSpPr>
        <p:spPr>
          <a:xfrm>
            <a:off x="7617460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13" name="Rechthoek 212"/>
          <p:cNvSpPr/>
          <p:nvPr userDrawn="1"/>
        </p:nvSpPr>
        <p:spPr>
          <a:xfrm>
            <a:off x="1837737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4" name="Afbeelding 2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23" y="3616630"/>
            <a:ext cx="30314" cy="110356"/>
          </a:xfrm>
          <a:prstGeom prst="rect">
            <a:avLst/>
          </a:prstGeom>
        </p:spPr>
      </p:pic>
      <p:sp>
        <p:nvSpPr>
          <p:cNvPr id="215" name="Tijdelijke aanduiding voor afbeelding 157"/>
          <p:cNvSpPr>
            <a:spLocks noGrp="1"/>
          </p:cNvSpPr>
          <p:nvPr>
            <p:ph type="pic" sz="quarter" idx="38"/>
          </p:nvPr>
        </p:nvSpPr>
        <p:spPr>
          <a:xfrm>
            <a:off x="191377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16" name="Tijdelijke aanduiding voor tekst 159"/>
          <p:cNvSpPr>
            <a:spLocks noGrp="1"/>
          </p:cNvSpPr>
          <p:nvPr>
            <p:ph type="body" sz="quarter" idx="39" hasCustomPrompt="1"/>
          </p:nvPr>
        </p:nvSpPr>
        <p:spPr>
          <a:xfrm>
            <a:off x="191452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17" name="Rechthoek 216"/>
          <p:cNvSpPr/>
          <p:nvPr userDrawn="1"/>
        </p:nvSpPr>
        <p:spPr>
          <a:xfrm>
            <a:off x="3262169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8" name="Afbeelding 2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9" y="3616630"/>
            <a:ext cx="30314" cy="110356"/>
          </a:xfrm>
          <a:prstGeom prst="rect">
            <a:avLst/>
          </a:prstGeom>
        </p:spPr>
      </p:pic>
      <p:sp>
        <p:nvSpPr>
          <p:cNvPr id="219" name="Tijdelijke aanduiding voor afbeelding 157"/>
          <p:cNvSpPr>
            <a:spLocks noGrp="1"/>
          </p:cNvSpPr>
          <p:nvPr>
            <p:ph type="pic" sz="quarter" idx="40"/>
          </p:nvPr>
        </p:nvSpPr>
        <p:spPr>
          <a:xfrm>
            <a:off x="3336489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20" name="Tijdelijke aanduiding voor tekst 159"/>
          <p:cNvSpPr>
            <a:spLocks noGrp="1"/>
          </p:cNvSpPr>
          <p:nvPr>
            <p:ph type="body" sz="quarter" idx="41" hasCustomPrompt="1"/>
          </p:nvPr>
        </p:nvSpPr>
        <p:spPr>
          <a:xfrm>
            <a:off x="3337241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21" name="Rechthoek 220"/>
          <p:cNvSpPr/>
          <p:nvPr userDrawn="1"/>
        </p:nvSpPr>
        <p:spPr>
          <a:xfrm>
            <a:off x="4686601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2" name="Afbeelding 2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63" y="3616630"/>
            <a:ext cx="30314" cy="110356"/>
          </a:xfrm>
          <a:prstGeom prst="rect">
            <a:avLst/>
          </a:prstGeom>
        </p:spPr>
      </p:pic>
      <p:sp>
        <p:nvSpPr>
          <p:cNvPr id="223" name="Tijdelijke aanduiding voor afbeelding 157"/>
          <p:cNvSpPr>
            <a:spLocks noGrp="1"/>
          </p:cNvSpPr>
          <p:nvPr>
            <p:ph type="pic" sz="quarter" idx="42"/>
          </p:nvPr>
        </p:nvSpPr>
        <p:spPr>
          <a:xfrm>
            <a:off x="476111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24" name="Tijdelijke aanduiding voor tekst 159"/>
          <p:cNvSpPr>
            <a:spLocks noGrp="1"/>
          </p:cNvSpPr>
          <p:nvPr>
            <p:ph type="body" sz="quarter" idx="43" hasCustomPrompt="1"/>
          </p:nvPr>
        </p:nvSpPr>
        <p:spPr>
          <a:xfrm>
            <a:off x="476186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25" name="Rechthoek 224"/>
          <p:cNvSpPr/>
          <p:nvPr userDrawn="1"/>
        </p:nvSpPr>
        <p:spPr>
          <a:xfrm>
            <a:off x="6111033" y="3540373"/>
            <a:ext cx="1194116" cy="1179760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6" name="Afbeelding 2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33" y="3616630"/>
            <a:ext cx="30314" cy="110356"/>
          </a:xfrm>
          <a:prstGeom prst="rect">
            <a:avLst/>
          </a:prstGeom>
        </p:spPr>
      </p:pic>
      <p:sp>
        <p:nvSpPr>
          <p:cNvPr id="227" name="Tijdelijke aanduiding voor afbeelding 157"/>
          <p:cNvSpPr>
            <a:spLocks noGrp="1"/>
          </p:cNvSpPr>
          <p:nvPr>
            <p:ph type="pic" sz="quarter" idx="44"/>
          </p:nvPr>
        </p:nvSpPr>
        <p:spPr>
          <a:xfrm>
            <a:off x="6184783" y="4085696"/>
            <a:ext cx="1040400" cy="563563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228" name="Tijdelijke aanduiding voor tekst 159"/>
          <p:cNvSpPr>
            <a:spLocks noGrp="1"/>
          </p:cNvSpPr>
          <p:nvPr>
            <p:ph type="body" sz="quarter" idx="45" hasCustomPrompt="1"/>
          </p:nvPr>
        </p:nvSpPr>
        <p:spPr>
          <a:xfrm>
            <a:off x="6185535" y="3597581"/>
            <a:ext cx="100012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11-12-2020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88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 naviga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5" name="Rechthoek 4"/>
          <p:cNvSpPr/>
          <p:nvPr userDrawn="1"/>
        </p:nvSpPr>
        <p:spPr>
          <a:xfrm>
            <a:off x="413305" y="819927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5" y="896184"/>
            <a:ext cx="30314" cy="110356"/>
          </a:xfrm>
          <a:prstGeom prst="rect">
            <a:avLst/>
          </a:prstGeom>
        </p:spPr>
      </p:pic>
      <p:sp>
        <p:nvSpPr>
          <p:cNvPr id="155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58" name="Tijdelijke aanduiding voor afbeelding 157"/>
          <p:cNvSpPr>
            <a:spLocks noGrp="1"/>
          </p:cNvSpPr>
          <p:nvPr>
            <p:ph type="pic" sz="quarter" idx="10"/>
          </p:nvPr>
        </p:nvSpPr>
        <p:spPr>
          <a:xfrm>
            <a:off x="491372" y="1365250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60" name="Tijdelijke aanduiding voor tekst 159"/>
          <p:cNvSpPr>
            <a:spLocks noGrp="1"/>
          </p:cNvSpPr>
          <p:nvPr>
            <p:ph type="body" sz="quarter" idx="11" hasCustomPrompt="1"/>
          </p:nvPr>
        </p:nvSpPr>
        <p:spPr>
          <a:xfrm>
            <a:off x="492125" y="877135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99" name="Rechthoek 98"/>
          <p:cNvSpPr/>
          <p:nvPr userDrawn="1"/>
        </p:nvSpPr>
        <p:spPr>
          <a:xfrm>
            <a:off x="3283505" y="819927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0" name="Afbeelding 9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25" y="896184"/>
            <a:ext cx="30314" cy="110356"/>
          </a:xfrm>
          <a:prstGeom prst="rect">
            <a:avLst/>
          </a:prstGeom>
        </p:spPr>
      </p:pic>
      <p:sp>
        <p:nvSpPr>
          <p:cNvPr id="101" name="Tijdelijke aanduiding voor afbeelding 157"/>
          <p:cNvSpPr>
            <a:spLocks noGrp="1"/>
          </p:cNvSpPr>
          <p:nvPr>
            <p:ph type="pic" sz="quarter" idx="12"/>
          </p:nvPr>
        </p:nvSpPr>
        <p:spPr>
          <a:xfrm>
            <a:off x="3361572" y="1365250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02" name="Tijdelijke aanduiding voor tekst 159"/>
          <p:cNvSpPr>
            <a:spLocks noGrp="1"/>
          </p:cNvSpPr>
          <p:nvPr>
            <p:ph type="body" sz="quarter" idx="13" hasCustomPrompt="1"/>
          </p:nvPr>
        </p:nvSpPr>
        <p:spPr>
          <a:xfrm>
            <a:off x="3362325" y="877135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03" name="Rechthoek 102"/>
          <p:cNvSpPr/>
          <p:nvPr userDrawn="1"/>
        </p:nvSpPr>
        <p:spPr>
          <a:xfrm>
            <a:off x="6166405" y="819927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4" name="Afbeelding 10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25" y="896184"/>
            <a:ext cx="30314" cy="110356"/>
          </a:xfrm>
          <a:prstGeom prst="rect">
            <a:avLst/>
          </a:prstGeom>
        </p:spPr>
      </p:pic>
      <p:sp>
        <p:nvSpPr>
          <p:cNvPr id="105" name="Tijdelijke aanduiding voor afbeelding 157"/>
          <p:cNvSpPr>
            <a:spLocks noGrp="1"/>
          </p:cNvSpPr>
          <p:nvPr>
            <p:ph type="pic" sz="quarter" idx="14"/>
          </p:nvPr>
        </p:nvSpPr>
        <p:spPr>
          <a:xfrm>
            <a:off x="6244472" y="1365250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06" name="Tijdelijke aanduiding voor tekst 159"/>
          <p:cNvSpPr>
            <a:spLocks noGrp="1"/>
          </p:cNvSpPr>
          <p:nvPr>
            <p:ph type="body" sz="quarter" idx="15" hasCustomPrompt="1"/>
          </p:nvPr>
        </p:nvSpPr>
        <p:spPr>
          <a:xfrm>
            <a:off x="6245225" y="877135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07" name="Rechthoek 106"/>
          <p:cNvSpPr/>
          <p:nvPr userDrawn="1"/>
        </p:nvSpPr>
        <p:spPr>
          <a:xfrm>
            <a:off x="413305" y="2790825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8" name="Afbeelding 10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25" y="2867082"/>
            <a:ext cx="30314" cy="110356"/>
          </a:xfrm>
          <a:prstGeom prst="rect">
            <a:avLst/>
          </a:prstGeom>
        </p:spPr>
      </p:pic>
      <p:sp>
        <p:nvSpPr>
          <p:cNvPr id="109" name="Tijdelijke aanduiding voor afbeelding 157"/>
          <p:cNvSpPr>
            <a:spLocks noGrp="1"/>
          </p:cNvSpPr>
          <p:nvPr>
            <p:ph type="pic" sz="quarter" idx="16"/>
          </p:nvPr>
        </p:nvSpPr>
        <p:spPr>
          <a:xfrm>
            <a:off x="491372" y="3336148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10" name="Tijdelijke aanduiding voor tekst 159"/>
          <p:cNvSpPr>
            <a:spLocks noGrp="1"/>
          </p:cNvSpPr>
          <p:nvPr>
            <p:ph type="body" sz="quarter" idx="17" hasCustomPrompt="1"/>
          </p:nvPr>
        </p:nvSpPr>
        <p:spPr>
          <a:xfrm>
            <a:off x="492125" y="2848033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11" name="Rechthoek 110"/>
          <p:cNvSpPr/>
          <p:nvPr userDrawn="1"/>
        </p:nvSpPr>
        <p:spPr>
          <a:xfrm>
            <a:off x="3283505" y="2790825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2" name="Afbeelding 1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25" y="2867082"/>
            <a:ext cx="30314" cy="110356"/>
          </a:xfrm>
          <a:prstGeom prst="rect">
            <a:avLst/>
          </a:prstGeom>
        </p:spPr>
      </p:pic>
      <p:sp>
        <p:nvSpPr>
          <p:cNvPr id="113" name="Tijdelijke aanduiding voor afbeelding 157"/>
          <p:cNvSpPr>
            <a:spLocks noGrp="1"/>
          </p:cNvSpPr>
          <p:nvPr>
            <p:ph type="pic" sz="quarter" idx="18"/>
          </p:nvPr>
        </p:nvSpPr>
        <p:spPr>
          <a:xfrm>
            <a:off x="3361572" y="3336148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14" name="Tijdelijke aanduiding voor tekst 159"/>
          <p:cNvSpPr>
            <a:spLocks noGrp="1"/>
          </p:cNvSpPr>
          <p:nvPr>
            <p:ph type="body" sz="quarter" idx="19" hasCustomPrompt="1"/>
          </p:nvPr>
        </p:nvSpPr>
        <p:spPr>
          <a:xfrm>
            <a:off x="3362325" y="2848033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115" name="Rechthoek 114"/>
          <p:cNvSpPr/>
          <p:nvPr userDrawn="1"/>
        </p:nvSpPr>
        <p:spPr>
          <a:xfrm>
            <a:off x="6166405" y="2790825"/>
            <a:ext cx="2558496" cy="1675623"/>
          </a:xfrm>
          <a:prstGeom prst="rect">
            <a:avLst/>
          </a:prstGeom>
          <a:noFill/>
          <a:ln w="3810">
            <a:solidFill>
              <a:schemeClr val="bg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16" name="Afbeelding 1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25" y="2867082"/>
            <a:ext cx="30314" cy="110356"/>
          </a:xfrm>
          <a:prstGeom prst="rect">
            <a:avLst/>
          </a:prstGeom>
        </p:spPr>
      </p:pic>
      <p:sp>
        <p:nvSpPr>
          <p:cNvPr id="117" name="Tijdelijke aanduiding voor afbeelding 157"/>
          <p:cNvSpPr>
            <a:spLocks noGrp="1"/>
          </p:cNvSpPr>
          <p:nvPr>
            <p:ph type="pic" sz="quarter" idx="20"/>
          </p:nvPr>
        </p:nvSpPr>
        <p:spPr>
          <a:xfrm>
            <a:off x="6244472" y="3336148"/>
            <a:ext cx="2397877" cy="1050925"/>
          </a:xfrm>
        </p:spPr>
        <p:txBody>
          <a:bodyPr/>
          <a:lstStyle>
            <a:lvl1pPr marL="0" indent="0">
              <a:buFont typeface="Arial"/>
              <a:buNone/>
              <a:defRPr sz="550"/>
            </a:lvl1pPr>
          </a:lstStyle>
          <a:p>
            <a:r>
              <a:rPr lang="nl-NL" noProof="1"/>
              <a:t>Click icon to add picture</a:t>
            </a:r>
          </a:p>
        </p:txBody>
      </p:sp>
      <p:sp>
        <p:nvSpPr>
          <p:cNvPr id="118" name="Tijdelijke aanduiding voor tekst 159"/>
          <p:cNvSpPr>
            <a:spLocks noGrp="1"/>
          </p:cNvSpPr>
          <p:nvPr>
            <p:ph type="body" sz="quarter" idx="21" hasCustomPrompt="1"/>
          </p:nvPr>
        </p:nvSpPr>
        <p:spPr>
          <a:xfrm>
            <a:off x="6245225" y="2848033"/>
            <a:ext cx="2314575" cy="456366"/>
          </a:xfrm>
        </p:spPr>
        <p:txBody>
          <a:bodyPr/>
          <a:lstStyle>
            <a:lvl1pPr marL="0" indent="0">
              <a:buFont typeface="Arial"/>
              <a:buNone/>
              <a:defRPr sz="900" b="1" cap="all">
                <a:solidFill>
                  <a:schemeClr val="tx2"/>
                </a:solidFill>
                <a:latin typeface="+mj-lt"/>
              </a:defRPr>
            </a:lvl1pPr>
            <a:lvl2pPr marL="361950" indent="0">
              <a:buFont typeface="Arial"/>
              <a:buNone/>
              <a:defRPr sz="900" b="1">
                <a:solidFill>
                  <a:schemeClr val="tx2"/>
                </a:solidFill>
              </a:defRPr>
            </a:lvl2pPr>
            <a:lvl3pPr marL="806450" indent="0">
              <a:buFont typeface="Arial"/>
              <a:buNone/>
              <a:defRPr sz="900" b="1">
                <a:solidFill>
                  <a:schemeClr val="tx2"/>
                </a:solidFill>
              </a:defRPr>
            </a:lvl3pPr>
            <a:lvl4pPr marL="1257300" indent="0">
              <a:buFont typeface="Arial"/>
              <a:buNone/>
              <a:defRPr sz="900" b="1">
                <a:solidFill>
                  <a:schemeClr val="tx2"/>
                </a:solidFill>
              </a:defRPr>
            </a:lvl4pPr>
            <a:lvl5pPr marL="1701800" indent="0">
              <a:buFont typeface="Arial"/>
              <a:buNone/>
              <a:defRPr sz="9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titel aan te passen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11-12-2020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0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713399" y="1344920"/>
            <a:ext cx="58382" cy="2033280"/>
            <a:chOff x="713399" y="1344920"/>
            <a:chExt cx="58382" cy="2033280"/>
          </a:xfrm>
        </p:grpSpPr>
        <p:pic>
          <p:nvPicPr>
            <p:cNvPr id="5" name="Afbeelding 4" descr="timeline_pijl_wi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99" y="1344920"/>
              <a:ext cx="58382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5"/>
            <a:ext cx="9144000" cy="386230"/>
          </a:xfrm>
          <a:prstGeom prst="rect">
            <a:avLst/>
          </a:prstGeom>
        </p:spPr>
      </p:pic>
      <p:sp>
        <p:nvSpPr>
          <p:cNvPr id="10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905741" y="2804652"/>
            <a:ext cx="3665537" cy="60100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33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713666" y="1344920"/>
            <a:ext cx="57847" cy="2033280"/>
            <a:chOff x="713666" y="1344920"/>
            <a:chExt cx="57847" cy="203328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66" y="1344920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212545"/>
            <a:ext cx="9143993" cy="386230"/>
          </a:xfrm>
          <a:prstGeom prst="rect">
            <a:avLst/>
          </a:prstGeom>
        </p:spPr>
      </p:pic>
      <p:sp>
        <p:nvSpPr>
          <p:cNvPr id="9" name="Tijdelijke aanduiding voor tekst 9"/>
          <p:cNvSpPr>
            <a:spLocks noGrp="1"/>
          </p:cNvSpPr>
          <p:nvPr>
            <p:ph type="body" sz="quarter" idx="10" hasCustomPrompt="1"/>
          </p:nvPr>
        </p:nvSpPr>
        <p:spPr>
          <a:xfrm>
            <a:off x="905741" y="2804652"/>
            <a:ext cx="3665537" cy="60100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632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713666" y="1344920"/>
            <a:ext cx="57847" cy="2033280"/>
            <a:chOff x="713666" y="1344920"/>
            <a:chExt cx="57847" cy="203328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66" y="1344920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212545"/>
            <a:ext cx="9143993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2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 userDrawn="1"/>
        </p:nvGrpSpPr>
        <p:grpSpPr>
          <a:xfrm>
            <a:off x="713666" y="1344920"/>
            <a:ext cx="57847" cy="2033280"/>
            <a:chOff x="713666" y="1344920"/>
            <a:chExt cx="57847" cy="203328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66" y="1344920"/>
              <a:ext cx="57847" cy="213591"/>
            </a:xfrm>
            <a:prstGeom prst="rect">
              <a:avLst/>
            </a:prstGeom>
          </p:spPr>
        </p:pic>
        <p:cxnSp>
          <p:nvCxnSpPr>
            <p:cNvPr id="6" name="Rechte verbindingslijn 5"/>
            <p:cNvCxnSpPr/>
            <p:nvPr/>
          </p:nvCxnSpPr>
          <p:spPr>
            <a:xfrm flipV="1">
              <a:off x="728639" y="1651000"/>
              <a:ext cx="0" cy="17272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212545"/>
            <a:ext cx="9143993" cy="38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900000"/>
            <a:ext cx="8301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24800" y="1746000"/>
            <a:ext cx="8301600" cy="302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11-12-2020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84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900000"/>
            <a:ext cx="8229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0" y="1682750"/>
            <a:ext cx="9144000" cy="318524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1"/>
              <a:t>Insert image here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11-12-2020</a:t>
            </a:fld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B602-CD3E-AC41-8242-DD367490E7D3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4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4800" y="900000"/>
            <a:ext cx="8301600" cy="720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24800" y="1746000"/>
            <a:ext cx="3949200" cy="3021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3136" y="4867994"/>
            <a:ext cx="271098" cy="16899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44126-CD28-6A41-8849-1FDC38168F7B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9501B-970B-4D5B-8A94-9A87DC4C88AA}" type="datetimeFigureOut">
              <a:rPr lang="nl-NL" smtClean="0"/>
              <a:pPr/>
              <a:t>11-12-2020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 hasCustomPrompt="1"/>
          </p:nvPr>
        </p:nvSpPr>
        <p:spPr>
          <a:xfrm>
            <a:off x="4773600" y="1746249"/>
            <a:ext cx="3949200" cy="302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Insert image here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56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18"/>
            <a:ext cx="9143999" cy="5149736"/>
          </a:xfrm>
          <a:prstGeom prst="rect">
            <a:avLst/>
          </a:prstGeom>
        </p:spPr>
      </p:pic>
      <p:grpSp>
        <p:nvGrpSpPr>
          <p:cNvPr id="3" name="Groep 2"/>
          <p:cNvGrpSpPr/>
          <p:nvPr userDrawn="1"/>
        </p:nvGrpSpPr>
        <p:grpSpPr>
          <a:xfrm>
            <a:off x="401387" y="678180"/>
            <a:ext cx="41656" cy="2134859"/>
            <a:chOff x="401387" y="678180"/>
            <a:chExt cx="41656" cy="2134859"/>
          </a:xfrm>
        </p:grpSpPr>
        <p:cxnSp>
          <p:nvCxnSpPr>
            <p:cNvPr id="6" name="Rechte verbindingslijn 5"/>
            <p:cNvCxnSpPr/>
            <p:nvPr userDrawn="1"/>
          </p:nvCxnSpPr>
          <p:spPr>
            <a:xfrm flipV="1">
              <a:off x="413679" y="678180"/>
              <a:ext cx="0" cy="1911600"/>
            </a:xfrm>
            <a:prstGeom prst="line">
              <a:avLst/>
            </a:prstGeom>
            <a:ln w="63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Afbeelding 6" descr="timeline_pijl_wit.png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387" y="2660639"/>
              <a:ext cx="41656" cy="152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536" y="1035050"/>
            <a:ext cx="8301764" cy="1920240"/>
          </a:xfrm>
        </p:spPr>
        <p:txBody>
          <a:bodyPr anchor="b" anchorCtr="0"/>
          <a:lstStyle>
            <a:lvl1pPr>
              <a:defRPr sz="6000" spc="0" baseline="0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295"/>
            <a:ext cx="9143999" cy="205989"/>
          </a:xfrm>
          <a:prstGeom prst="rect">
            <a:avLst/>
          </a:prstGeom>
        </p:spPr>
      </p:pic>
      <p:grpSp>
        <p:nvGrpSpPr>
          <p:cNvPr id="9" name="Groep 8"/>
          <p:cNvGrpSpPr/>
          <p:nvPr userDrawn="1"/>
        </p:nvGrpSpPr>
        <p:grpSpPr>
          <a:xfrm>
            <a:off x="401578" y="678180"/>
            <a:ext cx="41274" cy="2134859"/>
            <a:chOff x="401578" y="678180"/>
            <a:chExt cx="41274" cy="2134859"/>
          </a:xfrm>
        </p:grpSpPr>
        <p:cxnSp>
          <p:nvCxnSpPr>
            <p:cNvPr id="6" name="Rechte verbindingslijn 5"/>
            <p:cNvCxnSpPr/>
            <p:nvPr userDrawn="1"/>
          </p:nvCxnSpPr>
          <p:spPr>
            <a:xfrm flipV="1">
              <a:off x="413679" y="678180"/>
              <a:ext cx="0" cy="1911600"/>
            </a:xfrm>
            <a:prstGeom prst="line">
              <a:avLst/>
            </a:prstGeom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Afbeelding 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78" y="2660639"/>
              <a:ext cx="41274" cy="1524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575536" y="1035050"/>
            <a:ext cx="8301764" cy="1920240"/>
          </a:xfrm>
        </p:spPr>
        <p:txBody>
          <a:bodyPr anchor="b" anchorCtr="0"/>
          <a:lstStyle>
            <a:lvl1pPr>
              <a:defRPr sz="6000" spc="0" baseline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3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ca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460440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 descr="timeline_pijl_wi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9" y="1344920"/>
            <a:ext cx="58382" cy="213591"/>
          </a:xfrm>
          <a:prstGeom prst="rect">
            <a:avLst/>
          </a:prstGeom>
        </p:spPr>
      </p:pic>
      <p:cxnSp>
        <p:nvCxnSpPr>
          <p:cNvPr id="5" name="Rechte verbindingslijn 4"/>
          <p:cNvCxnSpPr/>
          <p:nvPr userDrawn="1"/>
        </p:nvCxnSpPr>
        <p:spPr>
          <a:xfrm flipV="1">
            <a:off x="728639" y="1651000"/>
            <a:ext cx="0" cy="172720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5741" y="1212851"/>
            <a:ext cx="7065818" cy="1316038"/>
          </a:xfrm>
          <a:prstGeom prst="rect">
            <a:avLst/>
          </a:prstGeom>
        </p:spPr>
        <p:txBody>
          <a:bodyPr/>
          <a:lstStyle>
            <a:lvl1pPr>
              <a:defRPr sz="3000" b="0" spc="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395"/>
            <a:ext cx="9144000" cy="115869"/>
          </a:xfrm>
          <a:prstGeom prst="rect">
            <a:avLst/>
          </a:prstGeom>
        </p:spPr>
      </p:pic>
      <p:sp>
        <p:nvSpPr>
          <p:cNvPr id="9" name="Tijdelijke aanduiding voor afbeelding 8"/>
          <p:cNvSpPr>
            <a:spLocks noGrp="1"/>
          </p:cNvSpPr>
          <p:nvPr>
            <p:ph type="pic" sz="quarter" idx="10"/>
          </p:nvPr>
        </p:nvSpPr>
        <p:spPr>
          <a:xfrm>
            <a:off x="8676000" y="4932001"/>
            <a:ext cx="69230" cy="1439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noProof="1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075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23136" y="4867994"/>
            <a:ext cx="4148864" cy="16840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>
              <a:defRPr lang="nl-NL" sz="55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GSS Jaarsymposium UPCM 2020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23136" y="4867994"/>
            <a:ext cx="4148864" cy="16840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55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0A1B602-CD3E-AC41-8242-DD367490E7D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/>
          </p:nvPr>
        </p:nvSpPr>
        <p:spPr>
          <a:xfrm>
            <a:off x="423136" y="898300"/>
            <a:ext cx="83016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23136" y="1746250"/>
            <a:ext cx="8301600" cy="308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7168896" y="4867200"/>
            <a:ext cx="1556004" cy="1692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lang="nl-NL" sz="550" b="1" smtClean="0">
                <a:latin typeface="Arial" pitchFamily="34" charset="0"/>
                <a:cs typeface="Arial" pitchFamily="34" charset="0"/>
              </a:defRPr>
            </a:lvl1pPr>
          </a:lstStyle>
          <a:p>
            <a:fld id="{15C9501B-970B-4D5B-8A94-9A87DC4C88AA}" type="datetimeFigureOut">
              <a:rPr lang="nl-NL" smtClean="0"/>
              <a:pPr/>
              <a:t>11-12-2020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656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3" r:id="rId3"/>
    <p:sldLayoutId id="2147483650" r:id="rId4"/>
    <p:sldLayoutId id="2147483652" r:id="rId5"/>
    <p:sldLayoutId id="2147483661" r:id="rId6"/>
    <p:sldLayoutId id="2147483658" r:id="rId7"/>
    <p:sldLayoutId id="2147483651" r:id="rId8"/>
    <p:sldLayoutId id="2147483653" r:id="rId9"/>
    <p:sldLayoutId id="2147483659" r:id="rId10"/>
    <p:sldLayoutId id="2147483662" r:id="rId11"/>
    <p:sldLayoutId id="2147483654" r:id="rId12"/>
    <p:sldLayoutId id="2147483655" r:id="rId13"/>
    <p:sldLayoutId id="2147483656" r:id="rId14"/>
    <p:sldLayoutId id="2147483660" r:id="rId15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300" b="0" kern="1200" cap="all" spc="0" baseline="0">
          <a:solidFill>
            <a:schemeClr val="tx2"/>
          </a:solidFill>
          <a:latin typeface="Arial Black"/>
          <a:ea typeface="+mj-ea"/>
          <a:cs typeface="Arial Black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53975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98425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435100" indent="-1778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1885950" indent="-18415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96E50-EAD9-40CF-9E8C-A0E5AF2F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0" y="717120"/>
            <a:ext cx="8301600" cy="720000"/>
          </a:xfrm>
        </p:spPr>
        <p:txBody>
          <a:bodyPr/>
          <a:lstStyle/>
          <a:p>
            <a:r>
              <a:rPr lang="nl-NL" dirty="0"/>
              <a:t>Zicht op grondstoffen en producten, voor Beleidsmaker (</a:t>
            </a:r>
            <a:r>
              <a:rPr lang="nl-NL" dirty="0" err="1"/>
              <a:t>eu</a:t>
            </a:r>
            <a:r>
              <a:rPr lang="nl-NL" dirty="0"/>
              <a:t>, rijk, regio), mkb en branche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76DCAB-0FA3-43C3-AA4A-A67281484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20" y="1841035"/>
            <a:ext cx="3547407" cy="28320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E8128-5D73-4AE9-8237-6E794565A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GSS Jaarsymposium UPCM 2020</a:t>
            </a:r>
          </a:p>
          <a:p>
            <a:r>
              <a:rPr lang="nl-NL" dirty="0"/>
              <a:t>Picture </a:t>
            </a:r>
            <a:r>
              <a:rPr lang="nl-NL" dirty="0" err="1"/>
              <a:t>from</a:t>
            </a:r>
            <a:r>
              <a:rPr lang="nl-NL" dirty="0"/>
              <a:t> liquidplanner.com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92344-F9AF-4B90-8A1F-092A2AF694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09" b="8073"/>
          <a:stretch/>
        </p:blipFill>
        <p:spPr>
          <a:xfrm>
            <a:off x="3780839" y="1825536"/>
            <a:ext cx="5336769" cy="23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63F2-CFD8-4D55-9ABE-22597D3E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67" y="704473"/>
            <a:ext cx="8586465" cy="720000"/>
          </a:xfrm>
        </p:spPr>
        <p:txBody>
          <a:bodyPr/>
          <a:lstStyle/>
          <a:p>
            <a:r>
              <a:rPr lang="nl-NL" dirty="0"/>
              <a:t>Windturbine in de </a:t>
            </a:r>
            <a:r>
              <a:rPr lang="nl-NL" dirty="0" err="1"/>
              <a:t>gss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BE4D-4432-49A3-9B4D-1F7120A05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01" y="1424474"/>
            <a:ext cx="4607999" cy="3721136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Snelle zoekfunctie op trefwoord nu in GSS of in Google</a:t>
            </a:r>
          </a:p>
          <a:p>
            <a:endParaRPr lang="nl-NL" dirty="0"/>
          </a:p>
          <a:p>
            <a:r>
              <a:rPr lang="nl-NL" dirty="0"/>
              <a:t>730820 – “vakwerkmasten en andere masten” &gt; masten</a:t>
            </a:r>
          </a:p>
          <a:p>
            <a:r>
              <a:rPr lang="nl-NL" dirty="0"/>
              <a:t>841290 – “delen van hydraulische en pneumatische mechanismen” &gt; wieken</a:t>
            </a:r>
          </a:p>
          <a:p>
            <a:r>
              <a:rPr lang="nl-NL" dirty="0"/>
              <a:t>848310 – “drijfwerkassen” &gt; tandwielkast</a:t>
            </a:r>
          </a:p>
          <a:p>
            <a:r>
              <a:rPr lang="nl-NL" dirty="0"/>
              <a:t>850511 – “andere werken van onedel metaal” &gt; permanente magneten</a:t>
            </a:r>
          </a:p>
          <a:p>
            <a:r>
              <a:rPr lang="nl-NL" dirty="0"/>
              <a:t>850231 – “windturbine” &gt; </a:t>
            </a:r>
            <a:r>
              <a:rPr lang="nl-NL" dirty="0" err="1"/>
              <a:t>nacelle</a:t>
            </a:r>
            <a:r>
              <a:rPr lang="nl-NL" dirty="0"/>
              <a:t> als geheel</a:t>
            </a:r>
          </a:p>
          <a:p>
            <a:endParaRPr lang="nl-NL" dirty="0"/>
          </a:p>
          <a:p>
            <a:r>
              <a:rPr lang="nl-NL" dirty="0"/>
              <a:t>Coatings, elektrische onderdelen, remblokken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BC5E6-B6C2-4701-9AAF-0386387F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58CB9-9168-42AE-82E5-6CFB65FD46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040" y="864257"/>
            <a:ext cx="4123194" cy="302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59EB-07E8-4CB7-81B6-68C5F22B5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417" y="855617"/>
            <a:ext cx="3507583" cy="3442063"/>
          </a:xfrm>
        </p:spPr>
        <p:txBody>
          <a:bodyPr/>
          <a:lstStyle/>
          <a:p>
            <a:r>
              <a:rPr lang="nl-NL" dirty="0" err="1"/>
              <a:t>Aanweizgheid</a:t>
            </a:r>
            <a:r>
              <a:rPr lang="nl-NL" dirty="0"/>
              <a:t> metalen is basis,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link naar informatie over bronlanden, </a:t>
            </a:r>
            <a:r>
              <a:rPr lang="nl-NL" dirty="0" err="1"/>
              <a:t>mvo</a:t>
            </a:r>
            <a:r>
              <a:rPr lang="nl-NL" dirty="0"/>
              <a:t>, milieu-impact, prijzen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4139B-DA50-4374-A277-9D5AAE62B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D58EA-F5F1-4F34-BB4B-90EA1D9D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43376-9C19-4953-8058-45C9E48E2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1" t="10869" r="33714" b="1703"/>
          <a:stretch/>
        </p:blipFill>
        <p:spPr>
          <a:xfrm>
            <a:off x="1857488" y="65929"/>
            <a:ext cx="3507583" cy="50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E59B-4118-4B1C-8271-F211B710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00" y="900000"/>
            <a:ext cx="5420829" cy="1111680"/>
          </a:xfrm>
        </p:spPr>
        <p:txBody>
          <a:bodyPr/>
          <a:lstStyle/>
          <a:p>
            <a:r>
              <a:rPr lang="nl-NL" dirty="0"/>
              <a:t>Relevantie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36F1CD-86E8-466F-9F0A-90206BD5DB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96" y="2257453"/>
            <a:ext cx="6222815" cy="253209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5A47F-5FEE-407A-B1B9-EE59F59B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ED5DC-0D57-4DBD-B352-C35FE1D2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9143" y="672737"/>
            <a:ext cx="2901761" cy="225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605F-5928-4040-B3A5-FA855D460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kennisplein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8842-B1EC-488C-B0BB-29D12C203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D3225-BBD1-451B-9F25-B0741A8E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GSS Jaarsymposium UPCM 2020 picture: </a:t>
            </a:r>
            <a:r>
              <a:rPr lang="nl-NL" dirty="0" err="1"/>
              <a:t>shutterstock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2B403-B806-4D47-B484-8823D53F45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41" y="2393543"/>
            <a:ext cx="4777740" cy="2424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CFDCC-BFC3-474F-8675-F4933F6CD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46" y="900000"/>
            <a:ext cx="4317213" cy="199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0E3E-5D51-42B1-9445-263620A6F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Toekomst, een Publieke en private grondstoffenscanner voor </a:t>
            </a:r>
            <a:r>
              <a:rPr lang="nl-NL" dirty="0" err="1"/>
              <a:t>eu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8B66B-3217-495C-9BF5-4BD30CC0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AA4BEB-2A66-4E49-B009-3D32801BCE81}"/>
              </a:ext>
            </a:extLst>
          </p:cNvPr>
          <p:cNvSpPr txBox="1"/>
          <p:nvPr/>
        </p:nvSpPr>
        <p:spPr>
          <a:xfrm>
            <a:off x="612548" y="3062766"/>
            <a:ext cx="2815046" cy="9541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800" dirty="0"/>
              <a:t>Afgesloten deel van de nieuwe GSS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Met vertrouwelijke gegevens die rechtstreeks verband houden met het openbare deel van het systeem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Gevoed door Distributed </a:t>
            </a:r>
            <a:r>
              <a:rPr lang="nl-NL" sz="800" dirty="0" err="1"/>
              <a:t>Ledger</a:t>
            </a:r>
            <a:r>
              <a:rPr lang="nl-NL" sz="800" dirty="0"/>
              <a:t> technologie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Gericht op informatie in de keten tussen professionele partijen, naast leveringszekerheid ook CO2, ZZS en </a:t>
            </a:r>
            <a:r>
              <a:rPr lang="nl-NL" sz="800" dirty="0" err="1"/>
              <a:t>responsible</a:t>
            </a:r>
            <a:r>
              <a:rPr lang="nl-NL" sz="800" dirty="0"/>
              <a:t> </a:t>
            </a:r>
            <a:r>
              <a:rPr lang="nl-NL" sz="800" dirty="0" err="1"/>
              <a:t>sourcing</a:t>
            </a:r>
            <a:endParaRPr lang="nl-NL" sz="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5FFC2-E0B6-4177-8FC8-FC469F072C16}"/>
              </a:ext>
            </a:extLst>
          </p:cNvPr>
          <p:cNvSpPr/>
          <p:nvPr/>
        </p:nvSpPr>
        <p:spPr>
          <a:xfrm>
            <a:off x="3638006" y="1711234"/>
            <a:ext cx="2207623" cy="28934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205C7-30A4-49DD-9E2D-F41B97DA76E9}"/>
              </a:ext>
            </a:extLst>
          </p:cNvPr>
          <p:cNvSpPr txBox="1"/>
          <p:nvPr/>
        </p:nvSpPr>
        <p:spPr>
          <a:xfrm>
            <a:off x="6056041" y="1711958"/>
            <a:ext cx="2815046" cy="14465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800" dirty="0"/>
              <a:t>Openbaar deel van de nieuwe GSS: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Bevat alle gegevens die afkomstig zijn van </a:t>
            </a:r>
            <a:r>
              <a:rPr lang="nl-NL" sz="800" dirty="0" err="1"/>
              <a:t>Eurostat</a:t>
            </a:r>
            <a:r>
              <a:rPr lang="nl-NL" sz="800" dirty="0"/>
              <a:t>, RMIS, OECD en andere publieke online bronnen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Geeft informatie op basis van interpretatie van openbare rapporten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RSS-feeds om vernieuwde en actuele inhoud weer te geven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Automatische updates van openbare gegevens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800" dirty="0"/>
              <a:t>Aangevuld met geanonimiseerde data van afgesloten deel</a:t>
            </a:r>
          </a:p>
          <a:p>
            <a:endParaRPr lang="nl-NL" sz="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BC79EF-D9A1-4289-96C5-5D7FC596DBA5}"/>
              </a:ext>
            </a:extLst>
          </p:cNvPr>
          <p:cNvSpPr/>
          <p:nvPr/>
        </p:nvSpPr>
        <p:spPr>
          <a:xfrm>
            <a:off x="4415246" y="1711234"/>
            <a:ext cx="1430383" cy="14014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05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DC82-E4BD-4FB0-9C00-76E15FB2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Distributed </a:t>
            </a:r>
            <a:r>
              <a:rPr lang="nl-NL" dirty="0" err="1"/>
              <a:t>ledger</a:t>
            </a:r>
            <a:endParaRPr lang="nl-N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C4524-FB2E-4285-8727-1869AA104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GSS Jaarsymposium UPCM 2020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24CF2-36F7-4199-8279-F26647C2B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57" t="23333" r="20547" b="19872"/>
          <a:stretch/>
        </p:blipFill>
        <p:spPr>
          <a:xfrm>
            <a:off x="528636" y="1267144"/>
            <a:ext cx="6422233" cy="34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NO">
  <a:themeElements>
    <a:clrScheme name="Aangepast 2">
      <a:dk1>
        <a:sysClr val="windowText" lastClr="000000"/>
      </a:dk1>
      <a:lt1>
        <a:sysClr val="window" lastClr="FFFFFF"/>
      </a:lt1>
      <a:dk2>
        <a:srgbClr val="71A4C3"/>
      </a:dk2>
      <a:lt2>
        <a:srgbClr val="9C9C9C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71A4C3"/>
      </a:hlink>
      <a:folHlink>
        <a:srgbClr val="71A4C3"/>
      </a:folHlink>
    </a:clrScheme>
    <a:fontScheme name="TN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NO_16_9.potx" id="{D6C71925-BC65-45D5-9519-8CC1700FF602}" vid="{00E39764-932E-41BE-A199-59128E55F12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SC5-31- CE product information system</TNOC_ClusterName>
    <TNOC_ClusterId xmlns="2f6a910d-138e-42c1-8e8a-320c1b7cf3f7">060.41852</TNOC_ClusterId>
    <TaxCatchAll xmlns="9cf468ad-f558-47d7-9a5d-ba9d00ea53bb">
      <Value>5</Value>
      <Value>1</Value>
    </TaxCatchAll>
    <n2a7a23bcc2241cb9261f9a914c7c1bb xmlns="9cf468ad-f558-47d7-9a5d-ba9d00ea53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bac4ab11065f4f6c809c820c57e320e5 xmlns="9cf468ad-f558-47d7-9a5d-ba9d00ea53bb">
      <Terms xmlns="http://schemas.microsoft.com/office/infopath/2007/PartnerControls"/>
    </bac4ab11065f4f6c809c820c57e320e5>
    <h15fbb78f4cb41d290e72f301ea2865f xmlns="9cf468ad-f558-47d7-9a5d-ba9d00ea53b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lca20d149a844688b6abf34073d5c21d xmlns="9cf468ad-f558-47d7-9a5d-ba9d00ea53bb">
      <Terms xmlns="http://schemas.microsoft.com/office/infopath/2007/PartnerControls"/>
    </lca20d149a844688b6abf34073d5c21d>
    <cf581d8792c646118aad2c2c4ecdfa8c xmlns="9cf468ad-f558-47d7-9a5d-ba9d00ea53bb">
      <Terms xmlns="http://schemas.microsoft.com/office/infopath/2007/PartnerControls"/>
    </cf581d8792c646118aad2c2c4ecdfa8c>
    <_dlc_DocId xmlns="9cf468ad-f558-47d7-9a5d-ba9d00ea53bb">5ZZRJ3W6JNDT-1996727976-350</_dlc_DocId>
    <_dlc_DocIdUrl xmlns="9cf468ad-f558-47d7-9a5d-ba9d00ea53bb">
      <Url>https://365tno.sharepoint.com/teams/P060.42656/_layouts/15/DocIdRedir.aspx?ID=5ZZRJ3W6JNDT-1996727976-350</Url>
      <Description>5ZZRJ3W6JNDT-1996727976-350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AB50B17E65EDD949AE0539DD15615AFA" ma:contentTypeVersion="9" ma:contentTypeDescription=" " ma:contentTypeScope="" ma:versionID="67d1167a312a58e95523aef1ed16cf84">
  <xsd:schema xmlns:xsd="http://www.w3.org/2001/XMLSchema" xmlns:xs="http://www.w3.org/2001/XMLSchema" xmlns:p="http://schemas.microsoft.com/office/2006/metadata/properties" xmlns:ns2="9cf468ad-f558-47d7-9a5d-ba9d00ea53bb" xmlns:ns3="2f6a910d-138e-42c1-8e8a-320c1b7cf3f7" xmlns:ns5="96fc41ee-fbf8-4fee-941e-ac6ff5411c3d" targetNamespace="http://schemas.microsoft.com/office/2006/metadata/properties" ma:root="true" ma:fieldsID="b468449be6f0e1910f31700beae90c3f" ns2:_="" ns3:_="" ns5:_="">
    <xsd:import namespace="9cf468ad-f558-47d7-9a5d-ba9d00ea53bb"/>
    <xsd:import namespace="2f6a910d-138e-42c1-8e8a-320c1b7cf3f7"/>
    <xsd:import namespace="96fc41ee-fbf8-4fee-941e-ac6ff5411c3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468ad-f558-47d7-9a5d-ba9d00ea53b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5c638ad9-e861-49b2-9274-5b13beb0efa4}" ma:internalName="TaxCatchAll" ma:showField="CatchAllData" ma:web="9cf468ad-f558-47d7-9a5d-ba9d00ea5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5c638ad9-e861-49b2-9274-5b13beb0efa4}" ma:internalName="TaxCatchAllLabel" ma:readOnly="true" ma:showField="CatchAllDataLabel" ma:web="9cf468ad-f558-47d7-9a5d-ba9d00ea5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Study Contribution of CE to clim policy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42656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c41ee-fbf8-4fee-941e-ac6ff5411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9B9E239-F612-4FF9-9D20-27A2008B18BA}">
  <ds:schemaRefs>
    <ds:schemaRef ds:uri="http://schemas.microsoft.com/office/2006/metadata/properties"/>
    <ds:schemaRef ds:uri="http://schemas.microsoft.com/office/infopath/2007/PartnerControls"/>
    <ds:schemaRef ds:uri="2f6a910d-138e-42c1-8e8a-320c1b7cf3f7"/>
    <ds:schemaRef ds:uri="9cf468ad-f558-47d7-9a5d-ba9d00ea53bb"/>
  </ds:schemaRefs>
</ds:datastoreItem>
</file>

<file path=customXml/itemProps2.xml><?xml version="1.0" encoding="utf-8"?>
<ds:datastoreItem xmlns:ds="http://schemas.openxmlformats.org/officeDocument/2006/customXml" ds:itemID="{1592665C-EFE7-4BCF-B9EE-6483FAFC5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468ad-f558-47d7-9a5d-ba9d00ea53bb"/>
    <ds:schemaRef ds:uri="2f6a910d-138e-42c1-8e8a-320c1b7cf3f7"/>
    <ds:schemaRef ds:uri="96fc41ee-fbf8-4fee-941e-ac6ff5411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F19233-DC66-4626-80DF-BE0A3B25283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97D378B-FBE2-4378-B1C1-87D3EFFF77F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TNO_16_9</Template>
  <TotalTime>208</TotalTime>
  <Words>257</Words>
  <Application>Microsoft Office PowerPoint</Application>
  <PresentationFormat>On-screen Show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TNO</vt:lpstr>
      <vt:lpstr>Zicht op grondstoffen en producten, voor Beleidsmaker (eu, rijk, regio), mkb en branche</vt:lpstr>
      <vt:lpstr>Windturbine in de gss</vt:lpstr>
      <vt:lpstr>Aanweizgheid metalen is basis,   link naar informatie over bronlanden, mvo, milieu-impact, prijzen etc.</vt:lpstr>
      <vt:lpstr>Relevantie</vt:lpstr>
      <vt:lpstr>kennisplein</vt:lpstr>
      <vt:lpstr>Toekomst, een Publieke en private grondstoffenscanner voor eu</vt:lpstr>
      <vt:lpstr>Distributed ledger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SC5-31-2020 exploration consortium elmer.rietveld@tno.nl</dc:title>
  <dc:creator>Ir. E. Rietveld</dc:creator>
  <cp:lastModifiedBy>Rietveld, E. (Elmer)</cp:lastModifiedBy>
  <cp:revision>17</cp:revision>
  <dcterms:created xsi:type="dcterms:W3CDTF">2019-05-18T07:57:25Z</dcterms:created>
  <dcterms:modified xsi:type="dcterms:W3CDTF">2020-12-11T09:05:02Z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TNO_169</vt:lpwstr>
  </property>
  <property fmtid="{D5CDD505-2E9C-101B-9397-08002B2CF9AE}" pid="3" name="do_LanguageID">
    <vt:lpwstr>1043</vt:lpwstr>
  </property>
  <property fmtid="{D5CDD505-2E9C-101B-9397-08002B2CF9AE}" pid="4" name="do_Title">
    <vt:lpwstr>GSS Jaarsymposium UPCM 2020</vt:lpwstr>
  </property>
  <property fmtid="{D5CDD505-2E9C-101B-9397-08002B2CF9AE}" pid="5" name="do_Subtitle">
    <vt:lpwstr/>
  </property>
  <property fmtid="{D5CDD505-2E9C-101B-9397-08002B2CF9AE}" pid="6" name="do_Speaker">
    <vt:lpwstr>Ir. E. Rietveld</vt:lpwstr>
  </property>
  <property fmtid="{D5CDD505-2E9C-101B-9397-08002B2CF9AE}" pid="7" name="do_Date">
    <vt:lpwstr>False</vt:lpwstr>
  </property>
  <property fmtid="{D5CDD505-2E9C-101B-9397-08002B2CF9AE}" pid="8" name="do_DateHandout">
    <vt:lpwstr>False</vt:lpwstr>
  </property>
  <property fmtid="{D5CDD505-2E9C-101B-9397-08002B2CF9AE}" pid="9" name="do_DateValue">
    <vt:lpwstr>11-12-2020</vt:lpwstr>
  </property>
  <property fmtid="{D5CDD505-2E9C-101B-9397-08002B2CF9AE}" pid="10" name="do_SlideNumber">
    <vt:lpwstr>False</vt:lpwstr>
  </property>
  <property fmtid="{D5CDD505-2E9C-101B-9397-08002B2CF9AE}" pid="11" name="do_SlideNumberHandout">
    <vt:lpwstr>False</vt:lpwstr>
  </property>
  <property fmtid="{D5CDD505-2E9C-101B-9397-08002B2CF9AE}" pid="12" name="do_Language">
    <vt:lpwstr>1043</vt:lpwstr>
  </property>
  <property fmtid="{D5CDD505-2E9C-101B-9397-08002B2CF9AE}" pid="13" name="ContentTypeId">
    <vt:lpwstr>0x010100A35317DCC28344A7B82488658A034A5C0100AB50B17E65EDD949AE0539DD15615AFA</vt:lpwstr>
  </property>
  <property fmtid="{D5CDD505-2E9C-101B-9397-08002B2CF9AE}" pid="14" name="TNOC_DocumentClassification">
    <vt:lpwstr>5;#TNO Internal|1a23c89f-ef54-4907-86fd-8242403ff722</vt:lpwstr>
  </property>
  <property fmtid="{D5CDD505-2E9C-101B-9397-08002B2CF9AE}" pid="15" name="TNOC_DocumentType">
    <vt:lpwstr/>
  </property>
  <property fmtid="{D5CDD505-2E9C-101B-9397-08002B2CF9AE}" pid="16" name="TNOC_ClusterType">
    <vt:lpwstr>1;#Project|fa11c4c9-105f-402c-bb40-9a56b4989397</vt:lpwstr>
  </property>
  <property fmtid="{D5CDD505-2E9C-101B-9397-08002B2CF9AE}" pid="17" name="TNOC_DocumentCategory">
    <vt:lpwstr/>
  </property>
  <property fmtid="{D5CDD505-2E9C-101B-9397-08002B2CF9AE}" pid="18" name="TNOC_DocumentSetType">
    <vt:lpwstr/>
  </property>
  <property fmtid="{D5CDD505-2E9C-101B-9397-08002B2CF9AE}" pid="19" name="_dlc_DocIdItemGuid">
    <vt:lpwstr>a28261f5-10f7-4d34-a0f7-9a04c01862b6</vt:lpwstr>
  </property>
</Properties>
</file>